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3" r:id="rId1"/>
  </p:sldMasterIdLst>
  <p:notesMasterIdLst>
    <p:notesMasterId r:id="rId17"/>
  </p:notesMasterIdLst>
  <p:sldIdLst>
    <p:sldId id="261" r:id="rId2"/>
    <p:sldId id="311" r:id="rId3"/>
    <p:sldId id="262" r:id="rId4"/>
    <p:sldId id="312" r:id="rId5"/>
    <p:sldId id="313" r:id="rId6"/>
    <p:sldId id="308" r:id="rId7"/>
    <p:sldId id="319" r:id="rId8"/>
    <p:sldId id="300" r:id="rId9"/>
    <p:sldId id="314" r:id="rId10"/>
    <p:sldId id="315" r:id="rId11"/>
    <p:sldId id="316" r:id="rId12"/>
    <p:sldId id="276" r:id="rId13"/>
    <p:sldId id="278" r:id="rId14"/>
    <p:sldId id="279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09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038DF-B478-4AC7-A43A-084FE1F24EA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FA013F-5B33-4DF9-A54E-9A038E8D3879}">
      <dgm:prSet phldrT="[Text]" custT="1"/>
      <dgm:spPr/>
      <dgm:t>
        <a:bodyPr/>
        <a:lstStyle/>
        <a:p>
          <a:r>
            <a:rPr lang="en-SG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95FD37-4D2B-429D-9046-C17E7EA336B8}" type="parTrans" cxnId="{E795E008-1074-4CD4-A900-BD2098F50A66}">
      <dgm:prSet/>
      <dgm:spPr/>
      <dgm:t>
        <a:bodyPr/>
        <a:lstStyle/>
        <a:p>
          <a:endParaRPr lang="en-US" sz="3600"/>
        </a:p>
      </dgm:t>
    </dgm:pt>
    <dgm:pt modelId="{B867CB53-C26B-4B19-B796-E9ED410BDD40}" type="sibTrans" cxnId="{E795E008-1074-4CD4-A900-BD2098F50A66}">
      <dgm:prSet/>
      <dgm:spPr/>
      <dgm:t>
        <a:bodyPr/>
        <a:lstStyle/>
        <a:p>
          <a:endParaRPr lang="en-US" sz="3600"/>
        </a:p>
      </dgm:t>
    </dgm:pt>
    <dgm:pt modelId="{F01A6CC7-1079-4E8D-B647-CFCC1458AD48}">
      <dgm:prSet phldrT="[Text]" custT="1"/>
      <dgm:spPr/>
      <dgm:t>
        <a:bodyPr/>
        <a:lstStyle/>
        <a:p>
          <a:r>
            <a:rPr lang="en-SG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r>
            <a:rPr lang="en-SG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5C6A93-C0D2-4DAD-8549-90BD71DB169B}" type="parTrans" cxnId="{081DB8F4-2B49-47C3-9FEA-5BAABA18488B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04C191-0DD8-4302-B21E-673A19A0DFBF}" type="sibTrans" cxnId="{081DB8F4-2B49-47C3-9FEA-5BAABA18488B}">
      <dgm:prSet/>
      <dgm:spPr/>
      <dgm:t>
        <a:bodyPr/>
        <a:lstStyle/>
        <a:p>
          <a:endParaRPr lang="en-US" sz="3600"/>
        </a:p>
      </dgm:t>
    </dgm:pt>
    <dgm:pt modelId="{CAE167AD-50DE-4668-A49B-2B2433833F3F}">
      <dgm:prSet phldrT="[Text]" custT="1"/>
      <dgm:spPr/>
      <dgm:t>
        <a:bodyPr/>
        <a:lstStyle/>
        <a:p>
          <a:r>
            <a:rPr lang="en-SG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r>
            <a:rPr lang="en-SG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4FCA9B-B291-4122-B34D-06AD495A4B8A}" type="parTrans" cxnId="{6CAC5E24-4B5B-4B04-9CD4-04FCBEE4C5D1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9816E1-54D2-43E7-9FEB-1FC5468F1F80}" type="sibTrans" cxnId="{6CAC5E24-4B5B-4B04-9CD4-04FCBEE4C5D1}">
      <dgm:prSet/>
      <dgm:spPr/>
      <dgm:t>
        <a:bodyPr/>
        <a:lstStyle/>
        <a:p>
          <a:endParaRPr lang="en-US" sz="3600"/>
        </a:p>
      </dgm:t>
    </dgm:pt>
    <dgm:pt modelId="{0A2FA656-8F30-4256-801B-EB19A918B51C}">
      <dgm:prSet phldrT="[Text]" custT="1"/>
      <dgm:spPr/>
      <dgm:t>
        <a:bodyPr/>
        <a:lstStyle/>
        <a:p>
          <a:r>
            <a:rPr lang="en-SG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বেসরকারি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9556DA-B421-4136-91AD-EFF7EF8258D7}" type="parTrans" cxnId="{E5F56214-2A47-4989-A190-562BF47A96AF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3208C5-3C6B-49CE-B637-067036D70022}" type="sibTrans" cxnId="{E5F56214-2A47-4989-A190-562BF47A96AF}">
      <dgm:prSet/>
      <dgm:spPr/>
      <dgm:t>
        <a:bodyPr/>
        <a:lstStyle/>
        <a:p>
          <a:endParaRPr lang="en-US" sz="3600"/>
        </a:p>
      </dgm:t>
    </dgm:pt>
    <dgm:pt modelId="{360646F2-3D16-4F5B-8799-C1F223EF74A8}">
      <dgm:prSet phldrT="[Text]" custT="1"/>
      <dgm:spPr/>
      <dgm:t>
        <a:bodyPr/>
        <a:lstStyle/>
        <a:p>
          <a:r>
            <a:rPr lang="en-SG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আন্তর্জাতিক</a:t>
          </a:r>
          <a:r>
            <a:rPr lang="en-SG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3A12F0-AE33-41BF-AFD2-9F42559144EF}" type="parTrans" cxnId="{8BE5DC7F-7587-43DE-9433-6208C3DA000E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D4F0B7-D428-4F55-8B00-B9E7FA56C9DB}" type="sibTrans" cxnId="{8BE5DC7F-7587-43DE-9433-6208C3DA000E}">
      <dgm:prSet/>
      <dgm:spPr/>
      <dgm:t>
        <a:bodyPr/>
        <a:lstStyle/>
        <a:p>
          <a:endParaRPr lang="en-US" sz="3600"/>
        </a:p>
      </dgm:t>
    </dgm:pt>
    <dgm:pt modelId="{266C183F-93E4-4612-8D8D-7A2636288BB7}">
      <dgm:prSet phldrT="[Text]" custT="1"/>
      <dgm:spPr/>
      <dgm:t>
        <a:bodyPr/>
        <a:lstStyle/>
        <a:p>
          <a:r>
            <a:rPr lang="bn-IN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SG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কেন্দ্রিক</a:t>
          </a:r>
          <a:r>
            <a:rPr lang="en-SG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আন্তর্জাতিক</a:t>
          </a:r>
          <a:r>
            <a:rPr lang="en-SG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52FE22-90CF-45BF-9ECA-EBB1B5632486}" type="parTrans" cxnId="{165186D0-2F39-4061-9DEA-34C1F5E5B36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F17EB4-EC0E-446F-B79A-AF588E25146F}" type="sibTrans" cxnId="{165186D0-2F39-4061-9DEA-34C1F5E5B365}">
      <dgm:prSet/>
      <dgm:spPr/>
      <dgm:t>
        <a:bodyPr/>
        <a:lstStyle/>
        <a:p>
          <a:endParaRPr lang="en-US" sz="3600"/>
        </a:p>
      </dgm:t>
    </dgm:pt>
    <dgm:pt modelId="{EE23BB55-46AC-4A9E-BD64-FA29082141B9}">
      <dgm:prSet custT="1"/>
      <dgm:spPr/>
      <dgm:t>
        <a:bodyPr/>
        <a:lstStyle/>
        <a:p>
          <a:r>
            <a:rPr lang="en-SG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শাসনতান্ত্রিক</a:t>
          </a:r>
          <a:r>
            <a:rPr lang="en-SG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D86566-0DD7-477D-B616-7967CD7D0760}" type="parTrans" cxnId="{73EDADF6-E954-44E0-A7D1-5E941BBA5A38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F577DC-8404-4897-943C-30E3D2B38B29}" type="sibTrans" cxnId="{73EDADF6-E954-44E0-A7D1-5E941BBA5A38}">
      <dgm:prSet/>
      <dgm:spPr/>
      <dgm:t>
        <a:bodyPr/>
        <a:lstStyle/>
        <a:p>
          <a:endParaRPr lang="en-US" sz="3600"/>
        </a:p>
      </dgm:t>
    </dgm:pt>
    <dgm:pt modelId="{DE7DEE6A-B101-4222-A1DD-C843CF54291B}">
      <dgm:prSet custT="1"/>
      <dgm:spPr/>
      <dgm:t>
        <a:bodyPr/>
        <a:lstStyle/>
        <a:p>
          <a:r>
            <a:rPr lang="en-SG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প্রশাসনিক</a:t>
          </a:r>
          <a:r>
            <a:rPr lang="en-SG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3FA435-3095-47E3-BB47-660783D5B1E3}" type="parTrans" cxnId="{3D38C778-D63F-4159-92A2-8B350D48C881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A8E4A1-E77D-4EFE-9734-C299B9E4FD00}" type="sibTrans" cxnId="{3D38C778-D63F-4159-92A2-8B350D48C881}">
      <dgm:prSet/>
      <dgm:spPr/>
      <dgm:t>
        <a:bodyPr/>
        <a:lstStyle/>
        <a:p>
          <a:endParaRPr lang="en-US" sz="3600"/>
        </a:p>
      </dgm:t>
    </dgm:pt>
    <dgm:pt modelId="{54547B28-DA67-47C7-BC8B-79DFCC807076}">
      <dgm:prSet custT="1"/>
      <dgm:spPr/>
      <dgm:t>
        <a:bodyPr/>
        <a:lstStyle/>
        <a:p>
          <a:r>
            <a:rPr lang="en-SG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ফৌজদারী</a:t>
          </a:r>
          <a:r>
            <a:rPr lang="en-SG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763911-865F-4412-B315-8DEB18F7F5B0}" type="parTrans" cxnId="{27D0405F-B3D7-4859-B2A8-DAFAE62BBD7A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E3F7CA-6F01-48C3-B920-57F46C010593}" type="sibTrans" cxnId="{27D0405F-B3D7-4859-B2A8-DAFAE62BBD7A}">
      <dgm:prSet/>
      <dgm:spPr/>
      <dgm:t>
        <a:bodyPr/>
        <a:lstStyle/>
        <a:p>
          <a:endParaRPr lang="en-US" sz="3600"/>
        </a:p>
      </dgm:t>
    </dgm:pt>
    <dgm:pt modelId="{40DF091F-A455-49DD-B50A-F41514AD283B}">
      <dgm:prSet custT="1"/>
      <dgm:spPr/>
      <dgm:t>
        <a:bodyPr/>
        <a:lstStyle/>
        <a:p>
          <a:r>
            <a:rPr lang="en-SG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লিখিত</a:t>
          </a:r>
          <a:r>
            <a:rPr lang="en-SG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869842-8C0E-4852-AE89-F7936442AC67}" type="parTrans" cxnId="{B0CDB401-CD90-44F5-9CB5-066A0BE048C9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E29CDC-E766-49F7-93A5-520D8030CC6C}" type="sibTrans" cxnId="{B0CDB401-CD90-44F5-9CB5-066A0BE048C9}">
      <dgm:prSet/>
      <dgm:spPr/>
      <dgm:t>
        <a:bodyPr/>
        <a:lstStyle/>
        <a:p>
          <a:endParaRPr lang="en-US" sz="3600"/>
        </a:p>
      </dgm:t>
    </dgm:pt>
    <dgm:pt modelId="{EE20B0CA-F489-4A25-86C0-36FBDBEA810E}">
      <dgm:prSet custT="1"/>
      <dgm:spPr/>
      <dgm:t>
        <a:bodyPr/>
        <a:lstStyle/>
        <a:p>
          <a:r>
            <a:rPr lang="en-SG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অলিখিত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58E65E-2E8E-4E8F-B9B6-227B2B064C75}" type="parTrans" cxnId="{E45A66B2-527F-4C0A-935C-88CDA84FCE86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0E2EFA-73BC-42AA-B4D5-AFA54602E80F}" type="sibTrans" cxnId="{E45A66B2-527F-4C0A-935C-88CDA84FCE86}">
      <dgm:prSet/>
      <dgm:spPr/>
      <dgm:t>
        <a:bodyPr/>
        <a:lstStyle/>
        <a:p>
          <a:endParaRPr lang="en-US" sz="3600"/>
        </a:p>
      </dgm:t>
    </dgm:pt>
    <dgm:pt modelId="{A6F70E0C-54E9-4D8C-8BD6-238339E11E59}">
      <dgm:prSet custT="1"/>
      <dgm:spPr/>
      <dgm:t>
        <a:bodyPr/>
        <a:lstStyle/>
        <a:p>
          <a:r>
            <a:rPr lang="en-SG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r>
            <a:rPr lang="bn-IN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আন্তর্জাতিক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D3FF24-FD91-4ACE-899B-39A9CF7B23E0}" type="parTrans" cxnId="{5435B9F1-4221-4FF9-BB59-9AFADF00D064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8EEB7C-9098-48DA-BEBC-2F33BC420FCD}" type="sibTrans" cxnId="{5435B9F1-4221-4FF9-BB59-9AFADF00D064}">
      <dgm:prSet/>
      <dgm:spPr/>
      <dgm:t>
        <a:bodyPr/>
        <a:lstStyle/>
        <a:p>
          <a:endParaRPr lang="en-US" sz="3600"/>
        </a:p>
      </dgm:t>
    </dgm:pt>
    <dgm:pt modelId="{EE410DF4-67BB-401C-ACEB-A05B115A40A6}" type="pres">
      <dgm:prSet presAssocID="{341038DF-B478-4AC7-A43A-084FE1F24E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8960FF-84E3-40B5-A03A-9FABF4ED251C}" type="pres">
      <dgm:prSet presAssocID="{54FA013F-5B33-4DF9-A54E-9A038E8D3879}" presName="hierRoot1" presStyleCnt="0"/>
      <dgm:spPr/>
    </dgm:pt>
    <dgm:pt modelId="{98CBB352-E573-4814-8298-29FE8E335241}" type="pres">
      <dgm:prSet presAssocID="{54FA013F-5B33-4DF9-A54E-9A038E8D3879}" presName="composite" presStyleCnt="0"/>
      <dgm:spPr/>
    </dgm:pt>
    <dgm:pt modelId="{FD37BA09-0A3A-48D8-97BA-743E50E871E9}" type="pres">
      <dgm:prSet presAssocID="{54FA013F-5B33-4DF9-A54E-9A038E8D3879}" presName="background" presStyleLbl="node0" presStyleIdx="0" presStyleCnt="1"/>
      <dgm:spPr/>
    </dgm:pt>
    <dgm:pt modelId="{5C52AB76-6B3D-4EBF-83A8-60CF3C07A2BE}" type="pres">
      <dgm:prSet presAssocID="{54FA013F-5B33-4DF9-A54E-9A038E8D387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ADC2C7-A8E6-4B0A-BB44-CE3EF35AB0DB}" type="pres">
      <dgm:prSet presAssocID="{54FA013F-5B33-4DF9-A54E-9A038E8D3879}" presName="hierChild2" presStyleCnt="0"/>
      <dgm:spPr/>
    </dgm:pt>
    <dgm:pt modelId="{4E1E5DA0-4EE0-43E4-BE36-4350E405D8E9}" type="pres">
      <dgm:prSet presAssocID="{0F5C6A93-C0D2-4DAD-8549-90BD71DB169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AF6BABD-8EE0-4608-8D02-D7513A7E2E2F}" type="pres">
      <dgm:prSet presAssocID="{F01A6CC7-1079-4E8D-B647-CFCC1458AD48}" presName="hierRoot2" presStyleCnt="0"/>
      <dgm:spPr/>
    </dgm:pt>
    <dgm:pt modelId="{45E7F603-509A-423F-89B9-BC6039B74B44}" type="pres">
      <dgm:prSet presAssocID="{F01A6CC7-1079-4E8D-B647-CFCC1458AD48}" presName="composite2" presStyleCnt="0"/>
      <dgm:spPr/>
    </dgm:pt>
    <dgm:pt modelId="{0CE8BF44-2178-4B46-8066-6DEE3AFD724F}" type="pres">
      <dgm:prSet presAssocID="{F01A6CC7-1079-4E8D-B647-CFCC1458AD48}" presName="background2" presStyleLbl="node2" presStyleIdx="0" presStyleCnt="2"/>
      <dgm:spPr/>
    </dgm:pt>
    <dgm:pt modelId="{23A6790E-3740-4D56-B913-6030B2067CCC}" type="pres">
      <dgm:prSet presAssocID="{F01A6CC7-1079-4E8D-B647-CFCC1458AD4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99E733-95FA-468C-A9E0-2993EE4A8480}" type="pres">
      <dgm:prSet presAssocID="{F01A6CC7-1079-4E8D-B647-CFCC1458AD48}" presName="hierChild3" presStyleCnt="0"/>
      <dgm:spPr/>
    </dgm:pt>
    <dgm:pt modelId="{2CE211D8-BD5B-4318-B85E-B83070F4A4AB}" type="pres">
      <dgm:prSet presAssocID="{2C4FCA9B-B291-4122-B34D-06AD495A4B8A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68D9DED-C0B4-493C-9642-9D57C372F732}" type="pres">
      <dgm:prSet presAssocID="{CAE167AD-50DE-4668-A49B-2B2433833F3F}" presName="hierRoot3" presStyleCnt="0"/>
      <dgm:spPr/>
    </dgm:pt>
    <dgm:pt modelId="{5055F1AF-AA6B-4FD5-915B-3973C919696C}" type="pres">
      <dgm:prSet presAssocID="{CAE167AD-50DE-4668-A49B-2B2433833F3F}" presName="composite3" presStyleCnt="0"/>
      <dgm:spPr/>
    </dgm:pt>
    <dgm:pt modelId="{50D310A1-2647-4F5F-9924-B54FE573F197}" type="pres">
      <dgm:prSet presAssocID="{CAE167AD-50DE-4668-A49B-2B2433833F3F}" presName="background3" presStyleLbl="node3" presStyleIdx="0" presStyleCnt="4"/>
      <dgm:spPr/>
    </dgm:pt>
    <dgm:pt modelId="{E130D7BB-639D-4657-902D-A40BB85898B2}" type="pres">
      <dgm:prSet presAssocID="{CAE167AD-50DE-4668-A49B-2B2433833F3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DB87DA-99EB-411F-9D3C-3AABAA691367}" type="pres">
      <dgm:prSet presAssocID="{CAE167AD-50DE-4668-A49B-2B2433833F3F}" presName="hierChild4" presStyleCnt="0"/>
      <dgm:spPr/>
    </dgm:pt>
    <dgm:pt modelId="{B65BBC6E-F1B5-4442-9101-9B076683D7FF}" type="pres">
      <dgm:prSet presAssocID="{B8D86566-0DD7-477D-B616-7967CD7D0760}" presName="Name23" presStyleLbl="parChTrans1D4" presStyleIdx="0" presStyleCnt="5"/>
      <dgm:spPr/>
      <dgm:t>
        <a:bodyPr/>
        <a:lstStyle/>
        <a:p>
          <a:endParaRPr lang="en-US"/>
        </a:p>
      </dgm:t>
    </dgm:pt>
    <dgm:pt modelId="{87BDD75C-5349-4F75-9E4A-0266FD4672DB}" type="pres">
      <dgm:prSet presAssocID="{EE23BB55-46AC-4A9E-BD64-FA29082141B9}" presName="hierRoot4" presStyleCnt="0"/>
      <dgm:spPr/>
    </dgm:pt>
    <dgm:pt modelId="{834FE04C-7D8F-4834-8738-C5295806B8F8}" type="pres">
      <dgm:prSet presAssocID="{EE23BB55-46AC-4A9E-BD64-FA29082141B9}" presName="composite4" presStyleCnt="0"/>
      <dgm:spPr/>
    </dgm:pt>
    <dgm:pt modelId="{A3703703-186C-4DE9-B173-294A53240F1D}" type="pres">
      <dgm:prSet presAssocID="{EE23BB55-46AC-4A9E-BD64-FA29082141B9}" presName="background4" presStyleLbl="node4" presStyleIdx="0" presStyleCnt="5"/>
      <dgm:spPr/>
    </dgm:pt>
    <dgm:pt modelId="{44C1A5C0-8B1F-42C8-8A24-4100D403C962}" type="pres">
      <dgm:prSet presAssocID="{EE23BB55-46AC-4A9E-BD64-FA29082141B9}" presName="text4" presStyleLbl="fgAcc4" presStyleIdx="0" presStyleCnt="5" custScaleX="151302" custScaleY="145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06D202-A32F-46B1-9E03-604FC98B9B2C}" type="pres">
      <dgm:prSet presAssocID="{EE23BB55-46AC-4A9E-BD64-FA29082141B9}" presName="hierChild5" presStyleCnt="0"/>
      <dgm:spPr/>
    </dgm:pt>
    <dgm:pt modelId="{2B203B03-47B3-40C7-AA14-0CFB05C7294A}" type="pres">
      <dgm:prSet presAssocID="{77869842-8C0E-4852-AE89-F7936442AC67}" presName="Name23" presStyleLbl="parChTrans1D4" presStyleIdx="1" presStyleCnt="5"/>
      <dgm:spPr/>
      <dgm:t>
        <a:bodyPr/>
        <a:lstStyle/>
        <a:p>
          <a:endParaRPr lang="en-US"/>
        </a:p>
      </dgm:t>
    </dgm:pt>
    <dgm:pt modelId="{FD63FB2B-D578-4BAF-B12E-1C23696D8570}" type="pres">
      <dgm:prSet presAssocID="{40DF091F-A455-49DD-B50A-F41514AD283B}" presName="hierRoot4" presStyleCnt="0"/>
      <dgm:spPr/>
    </dgm:pt>
    <dgm:pt modelId="{8C3B9351-BFD9-45E0-920B-BB3DFE7234C6}" type="pres">
      <dgm:prSet presAssocID="{40DF091F-A455-49DD-B50A-F41514AD283B}" presName="composite4" presStyleCnt="0"/>
      <dgm:spPr/>
    </dgm:pt>
    <dgm:pt modelId="{DC7750FF-30B2-4E0C-9B94-A2165F3A4C49}" type="pres">
      <dgm:prSet presAssocID="{40DF091F-A455-49DD-B50A-F41514AD283B}" presName="background4" presStyleLbl="node4" presStyleIdx="1" presStyleCnt="5"/>
      <dgm:spPr/>
    </dgm:pt>
    <dgm:pt modelId="{3014F057-9A1F-4CDD-873D-CD5FB9804C3B}" type="pres">
      <dgm:prSet presAssocID="{40DF091F-A455-49DD-B50A-F41514AD283B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A239BF-13EF-4E45-8D35-22B782DDC4C7}" type="pres">
      <dgm:prSet presAssocID="{40DF091F-A455-49DD-B50A-F41514AD283B}" presName="hierChild5" presStyleCnt="0"/>
      <dgm:spPr/>
    </dgm:pt>
    <dgm:pt modelId="{2FB41847-F558-4A90-8C90-3165832C8E56}" type="pres">
      <dgm:prSet presAssocID="{4558E65E-2E8E-4E8F-B9B6-227B2B064C75}" presName="Name23" presStyleLbl="parChTrans1D4" presStyleIdx="2" presStyleCnt="5"/>
      <dgm:spPr/>
      <dgm:t>
        <a:bodyPr/>
        <a:lstStyle/>
        <a:p>
          <a:endParaRPr lang="en-US"/>
        </a:p>
      </dgm:t>
    </dgm:pt>
    <dgm:pt modelId="{984E66F7-F733-4091-AE60-F600E1F960FB}" type="pres">
      <dgm:prSet presAssocID="{EE20B0CA-F489-4A25-86C0-36FBDBEA810E}" presName="hierRoot4" presStyleCnt="0"/>
      <dgm:spPr/>
    </dgm:pt>
    <dgm:pt modelId="{0803FEDB-A907-494E-872B-E5AAFE3B2DFE}" type="pres">
      <dgm:prSet presAssocID="{EE20B0CA-F489-4A25-86C0-36FBDBEA810E}" presName="composite4" presStyleCnt="0"/>
      <dgm:spPr/>
    </dgm:pt>
    <dgm:pt modelId="{C4AC5B52-F6AA-4947-BAEF-839726B46A98}" type="pres">
      <dgm:prSet presAssocID="{EE20B0CA-F489-4A25-86C0-36FBDBEA810E}" presName="background4" presStyleLbl="node4" presStyleIdx="2" presStyleCnt="5"/>
      <dgm:spPr/>
    </dgm:pt>
    <dgm:pt modelId="{92C0EDD4-987A-4E17-994C-E3905A4C5112}" type="pres">
      <dgm:prSet presAssocID="{EE20B0CA-F489-4A25-86C0-36FBDBEA810E}" presName="text4" presStyleLbl="fgAcc4" presStyleIdx="2" presStyleCnt="5" custScaleX="141500" custScaleY="101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4B46F9-095D-499B-8B8A-D1AF42CD0434}" type="pres">
      <dgm:prSet presAssocID="{EE20B0CA-F489-4A25-86C0-36FBDBEA810E}" presName="hierChild5" presStyleCnt="0"/>
      <dgm:spPr/>
    </dgm:pt>
    <dgm:pt modelId="{942068C4-F258-414A-A2C7-B13C9407BEC9}" type="pres">
      <dgm:prSet presAssocID="{0D3FA435-3095-47E3-BB47-660783D5B1E3}" presName="Name23" presStyleLbl="parChTrans1D4" presStyleIdx="3" presStyleCnt="5"/>
      <dgm:spPr/>
      <dgm:t>
        <a:bodyPr/>
        <a:lstStyle/>
        <a:p>
          <a:endParaRPr lang="en-US"/>
        </a:p>
      </dgm:t>
    </dgm:pt>
    <dgm:pt modelId="{9B942EFD-D412-4FAA-8B2A-58E3095745A0}" type="pres">
      <dgm:prSet presAssocID="{DE7DEE6A-B101-4222-A1DD-C843CF54291B}" presName="hierRoot4" presStyleCnt="0"/>
      <dgm:spPr/>
    </dgm:pt>
    <dgm:pt modelId="{A0EA5698-29C8-41DF-9845-ED1390E3B3BA}" type="pres">
      <dgm:prSet presAssocID="{DE7DEE6A-B101-4222-A1DD-C843CF54291B}" presName="composite4" presStyleCnt="0"/>
      <dgm:spPr/>
    </dgm:pt>
    <dgm:pt modelId="{66ECBD8F-3752-475E-AE42-2A941A51A58E}" type="pres">
      <dgm:prSet presAssocID="{DE7DEE6A-B101-4222-A1DD-C843CF54291B}" presName="background4" presStyleLbl="node4" presStyleIdx="3" presStyleCnt="5"/>
      <dgm:spPr/>
    </dgm:pt>
    <dgm:pt modelId="{670DF435-3658-4250-957F-72346A5BA8E5}" type="pres">
      <dgm:prSet presAssocID="{DE7DEE6A-B101-4222-A1DD-C843CF54291B}" presName="text4" presStyleLbl="fgAcc4" presStyleIdx="3" presStyleCnt="5" custScaleX="141641" custScaleY="1165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E9638B-8E17-4EC6-BAA5-5B1A4BCFF8EF}" type="pres">
      <dgm:prSet presAssocID="{DE7DEE6A-B101-4222-A1DD-C843CF54291B}" presName="hierChild5" presStyleCnt="0"/>
      <dgm:spPr/>
    </dgm:pt>
    <dgm:pt modelId="{B634BAC4-917F-40CA-9E2B-839A48EE01D8}" type="pres">
      <dgm:prSet presAssocID="{AA763911-865F-4412-B315-8DEB18F7F5B0}" presName="Name23" presStyleLbl="parChTrans1D4" presStyleIdx="4" presStyleCnt="5"/>
      <dgm:spPr/>
      <dgm:t>
        <a:bodyPr/>
        <a:lstStyle/>
        <a:p>
          <a:endParaRPr lang="en-US"/>
        </a:p>
      </dgm:t>
    </dgm:pt>
    <dgm:pt modelId="{3F0D5264-6E7E-4065-8CBB-35C9B100F6F5}" type="pres">
      <dgm:prSet presAssocID="{54547B28-DA67-47C7-BC8B-79DFCC807076}" presName="hierRoot4" presStyleCnt="0"/>
      <dgm:spPr/>
    </dgm:pt>
    <dgm:pt modelId="{21AE6394-DD55-4E5C-B469-B7D4554BFFBB}" type="pres">
      <dgm:prSet presAssocID="{54547B28-DA67-47C7-BC8B-79DFCC807076}" presName="composite4" presStyleCnt="0"/>
      <dgm:spPr/>
    </dgm:pt>
    <dgm:pt modelId="{CA579A14-951F-4367-8671-8BCC12BA7FFF}" type="pres">
      <dgm:prSet presAssocID="{54547B28-DA67-47C7-BC8B-79DFCC807076}" presName="background4" presStyleLbl="node4" presStyleIdx="4" presStyleCnt="5"/>
      <dgm:spPr/>
    </dgm:pt>
    <dgm:pt modelId="{12CD4D1F-0392-4512-962F-9E4CF043E445}" type="pres">
      <dgm:prSet presAssocID="{54547B28-DA67-47C7-BC8B-79DFCC807076}" presName="text4" presStyleLbl="fgAcc4" presStyleIdx="4" presStyleCnt="5" custScaleX="150870" custScaleY="948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4C3743-94AB-4F7C-96BF-39C4C75875D1}" type="pres">
      <dgm:prSet presAssocID="{54547B28-DA67-47C7-BC8B-79DFCC807076}" presName="hierChild5" presStyleCnt="0"/>
      <dgm:spPr/>
    </dgm:pt>
    <dgm:pt modelId="{817ED76F-8849-44EB-ABD7-3727796B48EF}" type="pres">
      <dgm:prSet presAssocID="{FB9556DA-B421-4136-91AD-EFF7EF8258D7}" presName="Name17" presStyleLbl="parChTrans1D3" presStyleIdx="1" presStyleCnt="4"/>
      <dgm:spPr/>
      <dgm:t>
        <a:bodyPr/>
        <a:lstStyle/>
        <a:p>
          <a:endParaRPr lang="en-US"/>
        </a:p>
      </dgm:t>
    </dgm:pt>
    <dgm:pt modelId="{D2E4E13C-9FBE-4431-A5B2-777CCE0232C8}" type="pres">
      <dgm:prSet presAssocID="{0A2FA656-8F30-4256-801B-EB19A918B51C}" presName="hierRoot3" presStyleCnt="0"/>
      <dgm:spPr/>
    </dgm:pt>
    <dgm:pt modelId="{EB9428AF-9B2C-4907-842D-494A19588FDB}" type="pres">
      <dgm:prSet presAssocID="{0A2FA656-8F30-4256-801B-EB19A918B51C}" presName="composite3" presStyleCnt="0"/>
      <dgm:spPr/>
    </dgm:pt>
    <dgm:pt modelId="{201140AC-6462-40E0-A43E-A1BC9A0C4FB0}" type="pres">
      <dgm:prSet presAssocID="{0A2FA656-8F30-4256-801B-EB19A918B51C}" presName="background3" presStyleLbl="node3" presStyleIdx="1" presStyleCnt="4"/>
      <dgm:spPr/>
    </dgm:pt>
    <dgm:pt modelId="{4773B087-6F3C-406E-9D43-3796DC06B6E9}" type="pres">
      <dgm:prSet presAssocID="{0A2FA656-8F30-4256-801B-EB19A918B51C}" presName="text3" presStyleLbl="fgAcc3" presStyleIdx="1" presStyleCnt="4" custScaleX="118174" custScaleY="951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75D953-0A56-433A-B4FD-FE46FA1E6491}" type="pres">
      <dgm:prSet presAssocID="{0A2FA656-8F30-4256-801B-EB19A918B51C}" presName="hierChild4" presStyleCnt="0"/>
      <dgm:spPr/>
    </dgm:pt>
    <dgm:pt modelId="{F4E87127-CE22-4871-BBE3-768569838971}" type="pres">
      <dgm:prSet presAssocID="{3E3A12F0-AE33-41BF-AFD2-9F42559144E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59E3A57-55A0-40A9-B262-D260A2C2F60E}" type="pres">
      <dgm:prSet presAssocID="{360646F2-3D16-4F5B-8799-C1F223EF74A8}" presName="hierRoot2" presStyleCnt="0"/>
      <dgm:spPr/>
    </dgm:pt>
    <dgm:pt modelId="{3DA2D1EA-4F94-4C57-B91B-58B0089D9245}" type="pres">
      <dgm:prSet presAssocID="{360646F2-3D16-4F5B-8799-C1F223EF74A8}" presName="composite2" presStyleCnt="0"/>
      <dgm:spPr/>
    </dgm:pt>
    <dgm:pt modelId="{5E761C5B-6C96-43D6-9F7E-EFD35D31EDBE}" type="pres">
      <dgm:prSet presAssocID="{360646F2-3D16-4F5B-8799-C1F223EF74A8}" presName="background2" presStyleLbl="node2" presStyleIdx="1" presStyleCnt="2"/>
      <dgm:spPr/>
    </dgm:pt>
    <dgm:pt modelId="{DD07CC03-97A9-4A07-A4E6-0C773A5348A4}" type="pres">
      <dgm:prSet presAssocID="{360646F2-3D16-4F5B-8799-C1F223EF74A8}" presName="text2" presStyleLbl="fgAcc2" presStyleIdx="1" presStyleCnt="2" custScaleX="186840" custScaleY="616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B23C3-689A-4749-B3B3-D51D2C148F1C}" type="pres">
      <dgm:prSet presAssocID="{360646F2-3D16-4F5B-8799-C1F223EF74A8}" presName="hierChild3" presStyleCnt="0"/>
      <dgm:spPr/>
    </dgm:pt>
    <dgm:pt modelId="{F2B47404-19F0-4C2F-B47B-76CCAE4323AC}" type="pres">
      <dgm:prSet presAssocID="{4A52FE22-90CF-45BF-9ECA-EBB1B5632486}" presName="Name17" presStyleLbl="parChTrans1D3" presStyleIdx="2" presStyleCnt="4"/>
      <dgm:spPr/>
      <dgm:t>
        <a:bodyPr/>
        <a:lstStyle/>
        <a:p>
          <a:endParaRPr lang="en-US"/>
        </a:p>
      </dgm:t>
    </dgm:pt>
    <dgm:pt modelId="{13387C2A-E257-475E-9AF1-7605CE9012F7}" type="pres">
      <dgm:prSet presAssocID="{266C183F-93E4-4612-8D8D-7A2636288BB7}" presName="hierRoot3" presStyleCnt="0"/>
      <dgm:spPr/>
    </dgm:pt>
    <dgm:pt modelId="{117A7350-4ED7-464C-9B26-AD5FBB3C99D3}" type="pres">
      <dgm:prSet presAssocID="{266C183F-93E4-4612-8D8D-7A2636288BB7}" presName="composite3" presStyleCnt="0"/>
      <dgm:spPr/>
    </dgm:pt>
    <dgm:pt modelId="{A9226426-B235-498A-AFD3-B4AA2C3702C1}" type="pres">
      <dgm:prSet presAssocID="{266C183F-93E4-4612-8D8D-7A2636288BB7}" presName="background3" presStyleLbl="node3" presStyleIdx="2" presStyleCnt="4"/>
      <dgm:spPr/>
    </dgm:pt>
    <dgm:pt modelId="{D95046DE-0CF5-48F3-AEEF-64BFCFF31994}" type="pres">
      <dgm:prSet presAssocID="{266C183F-93E4-4612-8D8D-7A2636288BB7}" presName="text3" presStyleLbl="fgAcc3" presStyleIdx="2" presStyleCnt="4" custScaleX="143783" custScaleY="115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885185-B7A5-4385-A12C-654404697A33}" type="pres">
      <dgm:prSet presAssocID="{266C183F-93E4-4612-8D8D-7A2636288BB7}" presName="hierChild4" presStyleCnt="0"/>
      <dgm:spPr/>
    </dgm:pt>
    <dgm:pt modelId="{9A47FFF2-7612-4A8B-8147-1982B55F458A}" type="pres">
      <dgm:prSet presAssocID="{3AD3FF24-FD91-4ACE-899B-39A9CF7B23E0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BF05722-2096-4C08-A234-86800B545790}" type="pres">
      <dgm:prSet presAssocID="{A6F70E0C-54E9-4D8C-8BD6-238339E11E59}" presName="hierRoot3" presStyleCnt="0"/>
      <dgm:spPr/>
    </dgm:pt>
    <dgm:pt modelId="{F590A460-3E46-4BE0-87DE-732B736DD00A}" type="pres">
      <dgm:prSet presAssocID="{A6F70E0C-54E9-4D8C-8BD6-238339E11E59}" presName="composite3" presStyleCnt="0"/>
      <dgm:spPr/>
    </dgm:pt>
    <dgm:pt modelId="{C550DE93-EAE9-4CCB-8C59-5F11A24CA9B2}" type="pres">
      <dgm:prSet presAssocID="{A6F70E0C-54E9-4D8C-8BD6-238339E11E59}" presName="background3" presStyleLbl="node3" presStyleIdx="3" presStyleCnt="4"/>
      <dgm:spPr/>
    </dgm:pt>
    <dgm:pt modelId="{43F62088-D76A-4C0B-B450-CCF17AD3B7E6}" type="pres">
      <dgm:prSet presAssocID="{A6F70E0C-54E9-4D8C-8BD6-238339E11E59}" presName="text3" presStyleLbl="fgAcc3" presStyleIdx="3" presStyleCnt="4" custScaleX="120616" custScaleY="135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ED92C7-5353-4888-ADCF-67F111295C5F}" type="pres">
      <dgm:prSet presAssocID="{A6F70E0C-54E9-4D8C-8BD6-238339E11E59}" presName="hierChild4" presStyleCnt="0"/>
      <dgm:spPr/>
    </dgm:pt>
  </dgm:ptLst>
  <dgm:cxnLst>
    <dgm:cxn modelId="{E5F56214-2A47-4989-A190-562BF47A96AF}" srcId="{F01A6CC7-1079-4E8D-B647-CFCC1458AD48}" destId="{0A2FA656-8F30-4256-801B-EB19A918B51C}" srcOrd="1" destOrd="0" parTransId="{FB9556DA-B421-4136-91AD-EFF7EF8258D7}" sibTransId="{7B3208C5-3C6B-49CE-B637-067036D70022}"/>
    <dgm:cxn modelId="{73EDADF6-E954-44E0-A7D1-5E941BBA5A38}" srcId="{CAE167AD-50DE-4668-A49B-2B2433833F3F}" destId="{EE23BB55-46AC-4A9E-BD64-FA29082141B9}" srcOrd="0" destOrd="0" parTransId="{B8D86566-0DD7-477D-B616-7967CD7D0760}" sibTransId="{DCF577DC-8404-4897-943C-30E3D2B38B29}"/>
    <dgm:cxn modelId="{F3B55B3D-2CB5-4A3C-ABF2-6AA143836986}" type="presOf" srcId="{DE7DEE6A-B101-4222-A1DD-C843CF54291B}" destId="{670DF435-3658-4250-957F-72346A5BA8E5}" srcOrd="0" destOrd="0" presId="urn:microsoft.com/office/officeart/2005/8/layout/hierarchy1"/>
    <dgm:cxn modelId="{3A5DEDCA-8418-4E89-83DE-8C773F5536B4}" type="presOf" srcId="{4558E65E-2E8E-4E8F-B9B6-227B2B064C75}" destId="{2FB41847-F558-4A90-8C90-3165832C8E56}" srcOrd="0" destOrd="0" presId="urn:microsoft.com/office/officeart/2005/8/layout/hierarchy1"/>
    <dgm:cxn modelId="{E795E008-1074-4CD4-A900-BD2098F50A66}" srcId="{341038DF-B478-4AC7-A43A-084FE1F24EA8}" destId="{54FA013F-5B33-4DF9-A54E-9A038E8D3879}" srcOrd="0" destOrd="0" parTransId="{4495FD37-4D2B-429D-9046-C17E7EA336B8}" sibTransId="{B867CB53-C26B-4B19-B796-E9ED410BDD40}"/>
    <dgm:cxn modelId="{818E29BD-0E86-4FEE-A113-959325ABB714}" type="presOf" srcId="{54547B28-DA67-47C7-BC8B-79DFCC807076}" destId="{12CD4D1F-0392-4512-962F-9E4CF043E445}" srcOrd="0" destOrd="0" presId="urn:microsoft.com/office/officeart/2005/8/layout/hierarchy1"/>
    <dgm:cxn modelId="{65B58BEB-6607-463A-8D81-D59DE0622DDE}" type="presOf" srcId="{266C183F-93E4-4612-8D8D-7A2636288BB7}" destId="{D95046DE-0CF5-48F3-AEEF-64BFCFF31994}" srcOrd="0" destOrd="0" presId="urn:microsoft.com/office/officeart/2005/8/layout/hierarchy1"/>
    <dgm:cxn modelId="{081DB8F4-2B49-47C3-9FEA-5BAABA18488B}" srcId="{54FA013F-5B33-4DF9-A54E-9A038E8D3879}" destId="{F01A6CC7-1079-4E8D-B647-CFCC1458AD48}" srcOrd="0" destOrd="0" parTransId="{0F5C6A93-C0D2-4DAD-8549-90BD71DB169B}" sibTransId="{0604C191-0DD8-4302-B21E-673A19A0DFBF}"/>
    <dgm:cxn modelId="{6CAC5E24-4B5B-4B04-9CD4-04FCBEE4C5D1}" srcId="{F01A6CC7-1079-4E8D-B647-CFCC1458AD48}" destId="{CAE167AD-50DE-4668-A49B-2B2433833F3F}" srcOrd="0" destOrd="0" parTransId="{2C4FCA9B-B291-4122-B34D-06AD495A4B8A}" sibTransId="{6F9816E1-54D2-43E7-9FEB-1FC5468F1F80}"/>
    <dgm:cxn modelId="{8B693844-3A35-43E6-A2AF-0C99A50CAAE2}" type="presOf" srcId="{77869842-8C0E-4852-AE89-F7936442AC67}" destId="{2B203B03-47B3-40C7-AA14-0CFB05C7294A}" srcOrd="0" destOrd="0" presId="urn:microsoft.com/office/officeart/2005/8/layout/hierarchy1"/>
    <dgm:cxn modelId="{27D0405F-B3D7-4859-B2A8-DAFAE62BBD7A}" srcId="{CAE167AD-50DE-4668-A49B-2B2433833F3F}" destId="{54547B28-DA67-47C7-BC8B-79DFCC807076}" srcOrd="2" destOrd="0" parTransId="{AA763911-865F-4412-B315-8DEB18F7F5B0}" sibTransId="{57E3F7CA-6F01-48C3-B920-57F46C010593}"/>
    <dgm:cxn modelId="{A2B0EE98-F2E5-4DD6-B4F9-88CC7510D004}" type="presOf" srcId="{EE23BB55-46AC-4A9E-BD64-FA29082141B9}" destId="{44C1A5C0-8B1F-42C8-8A24-4100D403C962}" srcOrd="0" destOrd="0" presId="urn:microsoft.com/office/officeart/2005/8/layout/hierarchy1"/>
    <dgm:cxn modelId="{8BE5DC7F-7587-43DE-9433-6208C3DA000E}" srcId="{54FA013F-5B33-4DF9-A54E-9A038E8D3879}" destId="{360646F2-3D16-4F5B-8799-C1F223EF74A8}" srcOrd="1" destOrd="0" parTransId="{3E3A12F0-AE33-41BF-AFD2-9F42559144EF}" sibTransId="{63D4F0B7-D428-4F55-8B00-B9E7FA56C9DB}"/>
    <dgm:cxn modelId="{165186D0-2F39-4061-9DEA-34C1F5E5B365}" srcId="{360646F2-3D16-4F5B-8799-C1F223EF74A8}" destId="{266C183F-93E4-4612-8D8D-7A2636288BB7}" srcOrd="0" destOrd="0" parTransId="{4A52FE22-90CF-45BF-9ECA-EBB1B5632486}" sibTransId="{60F17EB4-EC0E-446F-B79A-AF588E25146F}"/>
    <dgm:cxn modelId="{51E20520-6718-48ED-90F1-5AC03F1DE5CD}" type="presOf" srcId="{54FA013F-5B33-4DF9-A54E-9A038E8D3879}" destId="{5C52AB76-6B3D-4EBF-83A8-60CF3C07A2BE}" srcOrd="0" destOrd="0" presId="urn:microsoft.com/office/officeart/2005/8/layout/hierarchy1"/>
    <dgm:cxn modelId="{DF104630-3D0A-45B2-AC0A-D9B02D0031A0}" type="presOf" srcId="{CAE167AD-50DE-4668-A49B-2B2433833F3F}" destId="{E130D7BB-639D-4657-902D-A40BB85898B2}" srcOrd="0" destOrd="0" presId="urn:microsoft.com/office/officeart/2005/8/layout/hierarchy1"/>
    <dgm:cxn modelId="{EFB5B7CB-E4AC-4B73-AFA7-2800E31E3198}" type="presOf" srcId="{0A2FA656-8F30-4256-801B-EB19A918B51C}" destId="{4773B087-6F3C-406E-9D43-3796DC06B6E9}" srcOrd="0" destOrd="0" presId="urn:microsoft.com/office/officeart/2005/8/layout/hierarchy1"/>
    <dgm:cxn modelId="{E45A66B2-527F-4C0A-935C-88CDA84FCE86}" srcId="{EE23BB55-46AC-4A9E-BD64-FA29082141B9}" destId="{EE20B0CA-F489-4A25-86C0-36FBDBEA810E}" srcOrd="1" destOrd="0" parTransId="{4558E65E-2E8E-4E8F-B9B6-227B2B064C75}" sibTransId="{CC0E2EFA-73BC-42AA-B4D5-AFA54602E80F}"/>
    <dgm:cxn modelId="{FC2884F4-78E5-424C-A22A-40A1C99CA120}" type="presOf" srcId="{FB9556DA-B421-4136-91AD-EFF7EF8258D7}" destId="{817ED76F-8849-44EB-ABD7-3727796B48EF}" srcOrd="0" destOrd="0" presId="urn:microsoft.com/office/officeart/2005/8/layout/hierarchy1"/>
    <dgm:cxn modelId="{25CE4818-D204-4469-979F-23303E8D05FD}" type="presOf" srcId="{3AD3FF24-FD91-4ACE-899B-39A9CF7B23E0}" destId="{9A47FFF2-7612-4A8B-8147-1982B55F458A}" srcOrd="0" destOrd="0" presId="urn:microsoft.com/office/officeart/2005/8/layout/hierarchy1"/>
    <dgm:cxn modelId="{369ED76E-2C02-49D3-9825-96EFF7D76B79}" type="presOf" srcId="{A6F70E0C-54E9-4D8C-8BD6-238339E11E59}" destId="{43F62088-D76A-4C0B-B450-CCF17AD3B7E6}" srcOrd="0" destOrd="0" presId="urn:microsoft.com/office/officeart/2005/8/layout/hierarchy1"/>
    <dgm:cxn modelId="{2CE0E88F-A0B7-4998-9985-636A6233FC5B}" type="presOf" srcId="{AA763911-865F-4412-B315-8DEB18F7F5B0}" destId="{B634BAC4-917F-40CA-9E2B-839A48EE01D8}" srcOrd="0" destOrd="0" presId="urn:microsoft.com/office/officeart/2005/8/layout/hierarchy1"/>
    <dgm:cxn modelId="{982B175B-3106-4777-8091-C087E114C36D}" type="presOf" srcId="{F01A6CC7-1079-4E8D-B647-CFCC1458AD48}" destId="{23A6790E-3740-4D56-B913-6030B2067CCC}" srcOrd="0" destOrd="0" presId="urn:microsoft.com/office/officeart/2005/8/layout/hierarchy1"/>
    <dgm:cxn modelId="{8C3B4F16-6D8B-40F3-A1D4-4368706A178A}" type="presOf" srcId="{40DF091F-A455-49DD-B50A-F41514AD283B}" destId="{3014F057-9A1F-4CDD-873D-CD5FB9804C3B}" srcOrd="0" destOrd="0" presId="urn:microsoft.com/office/officeart/2005/8/layout/hierarchy1"/>
    <dgm:cxn modelId="{B0CDB401-CD90-44F5-9CB5-066A0BE048C9}" srcId="{EE23BB55-46AC-4A9E-BD64-FA29082141B9}" destId="{40DF091F-A455-49DD-B50A-F41514AD283B}" srcOrd="0" destOrd="0" parTransId="{77869842-8C0E-4852-AE89-F7936442AC67}" sibTransId="{54E29CDC-E766-49F7-93A5-520D8030CC6C}"/>
    <dgm:cxn modelId="{5670188B-19DC-4BCC-90EA-4015C3FA3774}" type="presOf" srcId="{3E3A12F0-AE33-41BF-AFD2-9F42559144EF}" destId="{F4E87127-CE22-4871-BBE3-768569838971}" srcOrd="0" destOrd="0" presId="urn:microsoft.com/office/officeart/2005/8/layout/hierarchy1"/>
    <dgm:cxn modelId="{3D38C778-D63F-4159-92A2-8B350D48C881}" srcId="{CAE167AD-50DE-4668-A49B-2B2433833F3F}" destId="{DE7DEE6A-B101-4222-A1DD-C843CF54291B}" srcOrd="1" destOrd="0" parTransId="{0D3FA435-3095-47E3-BB47-660783D5B1E3}" sibTransId="{F2A8E4A1-E77D-4EFE-9734-C299B9E4FD00}"/>
    <dgm:cxn modelId="{5435B9F1-4221-4FF9-BB59-9AFADF00D064}" srcId="{360646F2-3D16-4F5B-8799-C1F223EF74A8}" destId="{A6F70E0C-54E9-4D8C-8BD6-238339E11E59}" srcOrd="1" destOrd="0" parTransId="{3AD3FF24-FD91-4ACE-899B-39A9CF7B23E0}" sibTransId="{098EEB7C-9098-48DA-BEBC-2F33BC420FCD}"/>
    <dgm:cxn modelId="{FA90DDE3-98C2-485A-BA0E-7AE977B06BA9}" type="presOf" srcId="{0D3FA435-3095-47E3-BB47-660783D5B1E3}" destId="{942068C4-F258-414A-A2C7-B13C9407BEC9}" srcOrd="0" destOrd="0" presId="urn:microsoft.com/office/officeart/2005/8/layout/hierarchy1"/>
    <dgm:cxn modelId="{0394E8C8-F3C2-4B1A-A448-4F6A85332904}" type="presOf" srcId="{2C4FCA9B-B291-4122-B34D-06AD495A4B8A}" destId="{2CE211D8-BD5B-4318-B85E-B83070F4A4AB}" srcOrd="0" destOrd="0" presId="urn:microsoft.com/office/officeart/2005/8/layout/hierarchy1"/>
    <dgm:cxn modelId="{DE6F4AAE-28B7-4B41-905B-3DFF357EE548}" type="presOf" srcId="{360646F2-3D16-4F5B-8799-C1F223EF74A8}" destId="{DD07CC03-97A9-4A07-A4E6-0C773A5348A4}" srcOrd="0" destOrd="0" presId="urn:microsoft.com/office/officeart/2005/8/layout/hierarchy1"/>
    <dgm:cxn modelId="{59920564-509F-44E6-9681-90A571E57C3C}" type="presOf" srcId="{0F5C6A93-C0D2-4DAD-8549-90BD71DB169B}" destId="{4E1E5DA0-4EE0-43E4-BE36-4350E405D8E9}" srcOrd="0" destOrd="0" presId="urn:microsoft.com/office/officeart/2005/8/layout/hierarchy1"/>
    <dgm:cxn modelId="{AE666CD7-F51C-4ACF-A643-7A2B14359579}" type="presOf" srcId="{4A52FE22-90CF-45BF-9ECA-EBB1B5632486}" destId="{F2B47404-19F0-4C2F-B47B-76CCAE4323AC}" srcOrd="0" destOrd="0" presId="urn:microsoft.com/office/officeart/2005/8/layout/hierarchy1"/>
    <dgm:cxn modelId="{FA8C2723-DE11-4130-A57E-C120F0E4779E}" type="presOf" srcId="{341038DF-B478-4AC7-A43A-084FE1F24EA8}" destId="{EE410DF4-67BB-401C-ACEB-A05B115A40A6}" srcOrd="0" destOrd="0" presId="urn:microsoft.com/office/officeart/2005/8/layout/hierarchy1"/>
    <dgm:cxn modelId="{E7A856F3-F3E6-4322-A87A-8EE45E7EF259}" type="presOf" srcId="{EE20B0CA-F489-4A25-86C0-36FBDBEA810E}" destId="{92C0EDD4-987A-4E17-994C-E3905A4C5112}" srcOrd="0" destOrd="0" presId="urn:microsoft.com/office/officeart/2005/8/layout/hierarchy1"/>
    <dgm:cxn modelId="{3B5025A4-EE99-4026-8487-0992C8DB751A}" type="presOf" srcId="{B8D86566-0DD7-477D-B616-7967CD7D0760}" destId="{B65BBC6E-F1B5-4442-9101-9B076683D7FF}" srcOrd="0" destOrd="0" presId="urn:microsoft.com/office/officeart/2005/8/layout/hierarchy1"/>
    <dgm:cxn modelId="{02F87F26-382D-4DB5-94AE-041117471976}" type="presParOf" srcId="{EE410DF4-67BB-401C-ACEB-A05B115A40A6}" destId="{138960FF-84E3-40B5-A03A-9FABF4ED251C}" srcOrd="0" destOrd="0" presId="urn:microsoft.com/office/officeart/2005/8/layout/hierarchy1"/>
    <dgm:cxn modelId="{C7A6DDC3-ABC5-453C-A170-4117E9E2FB4F}" type="presParOf" srcId="{138960FF-84E3-40B5-A03A-9FABF4ED251C}" destId="{98CBB352-E573-4814-8298-29FE8E335241}" srcOrd="0" destOrd="0" presId="urn:microsoft.com/office/officeart/2005/8/layout/hierarchy1"/>
    <dgm:cxn modelId="{D8887FBD-BBE7-4545-971B-E1AB73129D05}" type="presParOf" srcId="{98CBB352-E573-4814-8298-29FE8E335241}" destId="{FD37BA09-0A3A-48D8-97BA-743E50E871E9}" srcOrd="0" destOrd="0" presId="urn:microsoft.com/office/officeart/2005/8/layout/hierarchy1"/>
    <dgm:cxn modelId="{E0ABA9C1-753D-41CD-9EE1-D346B7FB9A91}" type="presParOf" srcId="{98CBB352-E573-4814-8298-29FE8E335241}" destId="{5C52AB76-6B3D-4EBF-83A8-60CF3C07A2BE}" srcOrd="1" destOrd="0" presId="urn:microsoft.com/office/officeart/2005/8/layout/hierarchy1"/>
    <dgm:cxn modelId="{7D3D3FD9-446D-4584-9A3B-D8618372D9DD}" type="presParOf" srcId="{138960FF-84E3-40B5-A03A-9FABF4ED251C}" destId="{C5ADC2C7-A8E6-4B0A-BB44-CE3EF35AB0DB}" srcOrd="1" destOrd="0" presId="urn:microsoft.com/office/officeart/2005/8/layout/hierarchy1"/>
    <dgm:cxn modelId="{A70E7364-D148-4AC7-8B6F-8BD2879526C7}" type="presParOf" srcId="{C5ADC2C7-A8E6-4B0A-BB44-CE3EF35AB0DB}" destId="{4E1E5DA0-4EE0-43E4-BE36-4350E405D8E9}" srcOrd="0" destOrd="0" presId="urn:microsoft.com/office/officeart/2005/8/layout/hierarchy1"/>
    <dgm:cxn modelId="{FB52B21D-CCB1-47CC-B587-97548D258DF3}" type="presParOf" srcId="{C5ADC2C7-A8E6-4B0A-BB44-CE3EF35AB0DB}" destId="{3AF6BABD-8EE0-4608-8D02-D7513A7E2E2F}" srcOrd="1" destOrd="0" presId="urn:microsoft.com/office/officeart/2005/8/layout/hierarchy1"/>
    <dgm:cxn modelId="{6048714D-AFBA-4839-8669-28AAFD27F08A}" type="presParOf" srcId="{3AF6BABD-8EE0-4608-8D02-D7513A7E2E2F}" destId="{45E7F603-509A-423F-89B9-BC6039B74B44}" srcOrd="0" destOrd="0" presId="urn:microsoft.com/office/officeart/2005/8/layout/hierarchy1"/>
    <dgm:cxn modelId="{E199A71E-C9E4-49C7-8957-51E74FBAB0ED}" type="presParOf" srcId="{45E7F603-509A-423F-89B9-BC6039B74B44}" destId="{0CE8BF44-2178-4B46-8066-6DEE3AFD724F}" srcOrd="0" destOrd="0" presId="urn:microsoft.com/office/officeart/2005/8/layout/hierarchy1"/>
    <dgm:cxn modelId="{18A7652E-5EFE-4A8E-9387-AD7067A90EA7}" type="presParOf" srcId="{45E7F603-509A-423F-89B9-BC6039B74B44}" destId="{23A6790E-3740-4D56-B913-6030B2067CCC}" srcOrd="1" destOrd="0" presId="urn:microsoft.com/office/officeart/2005/8/layout/hierarchy1"/>
    <dgm:cxn modelId="{99DC9116-3DA8-471C-9CD1-5A19F04B6555}" type="presParOf" srcId="{3AF6BABD-8EE0-4608-8D02-D7513A7E2E2F}" destId="{6B99E733-95FA-468C-A9E0-2993EE4A8480}" srcOrd="1" destOrd="0" presId="urn:microsoft.com/office/officeart/2005/8/layout/hierarchy1"/>
    <dgm:cxn modelId="{1154EEDD-F0B2-46C6-9D33-3D53D21AAD85}" type="presParOf" srcId="{6B99E733-95FA-468C-A9E0-2993EE4A8480}" destId="{2CE211D8-BD5B-4318-B85E-B83070F4A4AB}" srcOrd="0" destOrd="0" presId="urn:microsoft.com/office/officeart/2005/8/layout/hierarchy1"/>
    <dgm:cxn modelId="{E92CA9A7-8A4A-45CF-9A4F-824B4ED77616}" type="presParOf" srcId="{6B99E733-95FA-468C-A9E0-2993EE4A8480}" destId="{C68D9DED-C0B4-493C-9642-9D57C372F732}" srcOrd="1" destOrd="0" presId="urn:microsoft.com/office/officeart/2005/8/layout/hierarchy1"/>
    <dgm:cxn modelId="{2879FD07-B894-4BA5-816F-4AEF8A295830}" type="presParOf" srcId="{C68D9DED-C0B4-493C-9642-9D57C372F732}" destId="{5055F1AF-AA6B-4FD5-915B-3973C919696C}" srcOrd="0" destOrd="0" presId="urn:microsoft.com/office/officeart/2005/8/layout/hierarchy1"/>
    <dgm:cxn modelId="{B7779C0F-D2AC-48F7-90BB-7DB0D4BC4484}" type="presParOf" srcId="{5055F1AF-AA6B-4FD5-915B-3973C919696C}" destId="{50D310A1-2647-4F5F-9924-B54FE573F197}" srcOrd="0" destOrd="0" presId="urn:microsoft.com/office/officeart/2005/8/layout/hierarchy1"/>
    <dgm:cxn modelId="{B3DEE9E1-9588-4859-AA69-B68BABAC0674}" type="presParOf" srcId="{5055F1AF-AA6B-4FD5-915B-3973C919696C}" destId="{E130D7BB-639D-4657-902D-A40BB85898B2}" srcOrd="1" destOrd="0" presId="urn:microsoft.com/office/officeart/2005/8/layout/hierarchy1"/>
    <dgm:cxn modelId="{669B5775-3FD5-42EC-AAC9-A4E97C47210E}" type="presParOf" srcId="{C68D9DED-C0B4-493C-9642-9D57C372F732}" destId="{C0DB87DA-99EB-411F-9D3C-3AABAA691367}" srcOrd="1" destOrd="0" presId="urn:microsoft.com/office/officeart/2005/8/layout/hierarchy1"/>
    <dgm:cxn modelId="{76B5AE26-FA64-465C-B398-354CDAF70757}" type="presParOf" srcId="{C0DB87DA-99EB-411F-9D3C-3AABAA691367}" destId="{B65BBC6E-F1B5-4442-9101-9B076683D7FF}" srcOrd="0" destOrd="0" presId="urn:microsoft.com/office/officeart/2005/8/layout/hierarchy1"/>
    <dgm:cxn modelId="{F6BD9661-2D60-4AAC-8743-5D2B807607E5}" type="presParOf" srcId="{C0DB87DA-99EB-411F-9D3C-3AABAA691367}" destId="{87BDD75C-5349-4F75-9E4A-0266FD4672DB}" srcOrd="1" destOrd="0" presId="urn:microsoft.com/office/officeart/2005/8/layout/hierarchy1"/>
    <dgm:cxn modelId="{F7214953-1CB8-43A2-A888-06EA23422B97}" type="presParOf" srcId="{87BDD75C-5349-4F75-9E4A-0266FD4672DB}" destId="{834FE04C-7D8F-4834-8738-C5295806B8F8}" srcOrd="0" destOrd="0" presId="urn:microsoft.com/office/officeart/2005/8/layout/hierarchy1"/>
    <dgm:cxn modelId="{3FFB9E1F-8F20-4CC3-ACF3-14F79F78B6C1}" type="presParOf" srcId="{834FE04C-7D8F-4834-8738-C5295806B8F8}" destId="{A3703703-186C-4DE9-B173-294A53240F1D}" srcOrd="0" destOrd="0" presId="urn:microsoft.com/office/officeart/2005/8/layout/hierarchy1"/>
    <dgm:cxn modelId="{6B119644-41AF-480A-A0E8-5F77B44F89F3}" type="presParOf" srcId="{834FE04C-7D8F-4834-8738-C5295806B8F8}" destId="{44C1A5C0-8B1F-42C8-8A24-4100D403C962}" srcOrd="1" destOrd="0" presId="urn:microsoft.com/office/officeart/2005/8/layout/hierarchy1"/>
    <dgm:cxn modelId="{A0A44B35-AAFD-48AC-8DD5-CE31DABC2DD0}" type="presParOf" srcId="{87BDD75C-5349-4F75-9E4A-0266FD4672DB}" destId="{5B06D202-A32F-46B1-9E03-604FC98B9B2C}" srcOrd="1" destOrd="0" presId="urn:microsoft.com/office/officeart/2005/8/layout/hierarchy1"/>
    <dgm:cxn modelId="{E1BF64B8-EF29-4A22-ABAA-1F1096EDCB37}" type="presParOf" srcId="{5B06D202-A32F-46B1-9E03-604FC98B9B2C}" destId="{2B203B03-47B3-40C7-AA14-0CFB05C7294A}" srcOrd="0" destOrd="0" presId="urn:microsoft.com/office/officeart/2005/8/layout/hierarchy1"/>
    <dgm:cxn modelId="{3DEEA5C6-2775-451F-9CD0-A0EA0EEDBE70}" type="presParOf" srcId="{5B06D202-A32F-46B1-9E03-604FC98B9B2C}" destId="{FD63FB2B-D578-4BAF-B12E-1C23696D8570}" srcOrd="1" destOrd="0" presId="urn:microsoft.com/office/officeart/2005/8/layout/hierarchy1"/>
    <dgm:cxn modelId="{E8FF2C09-A4C8-4869-9435-BBC5AC723E7F}" type="presParOf" srcId="{FD63FB2B-D578-4BAF-B12E-1C23696D8570}" destId="{8C3B9351-BFD9-45E0-920B-BB3DFE7234C6}" srcOrd="0" destOrd="0" presId="urn:microsoft.com/office/officeart/2005/8/layout/hierarchy1"/>
    <dgm:cxn modelId="{E3247590-876A-4331-876F-6EB08F3A9501}" type="presParOf" srcId="{8C3B9351-BFD9-45E0-920B-BB3DFE7234C6}" destId="{DC7750FF-30B2-4E0C-9B94-A2165F3A4C49}" srcOrd="0" destOrd="0" presId="urn:microsoft.com/office/officeart/2005/8/layout/hierarchy1"/>
    <dgm:cxn modelId="{A81CE5CB-231B-4BDD-9272-A222DA650FED}" type="presParOf" srcId="{8C3B9351-BFD9-45E0-920B-BB3DFE7234C6}" destId="{3014F057-9A1F-4CDD-873D-CD5FB9804C3B}" srcOrd="1" destOrd="0" presId="urn:microsoft.com/office/officeart/2005/8/layout/hierarchy1"/>
    <dgm:cxn modelId="{96B8C7F3-7DD2-4F31-A574-5D185B79E8FE}" type="presParOf" srcId="{FD63FB2B-D578-4BAF-B12E-1C23696D8570}" destId="{01A239BF-13EF-4E45-8D35-22B782DDC4C7}" srcOrd="1" destOrd="0" presId="urn:microsoft.com/office/officeart/2005/8/layout/hierarchy1"/>
    <dgm:cxn modelId="{8B9F0B7E-DD57-48F2-8458-509D74687A85}" type="presParOf" srcId="{5B06D202-A32F-46B1-9E03-604FC98B9B2C}" destId="{2FB41847-F558-4A90-8C90-3165832C8E56}" srcOrd="2" destOrd="0" presId="urn:microsoft.com/office/officeart/2005/8/layout/hierarchy1"/>
    <dgm:cxn modelId="{CC668AD7-352A-4B92-B63A-DAD6D7744AC8}" type="presParOf" srcId="{5B06D202-A32F-46B1-9E03-604FC98B9B2C}" destId="{984E66F7-F733-4091-AE60-F600E1F960FB}" srcOrd="3" destOrd="0" presId="urn:microsoft.com/office/officeart/2005/8/layout/hierarchy1"/>
    <dgm:cxn modelId="{072BE8BE-688F-4656-AA3C-125F44FE1AAD}" type="presParOf" srcId="{984E66F7-F733-4091-AE60-F600E1F960FB}" destId="{0803FEDB-A907-494E-872B-E5AAFE3B2DFE}" srcOrd="0" destOrd="0" presId="urn:microsoft.com/office/officeart/2005/8/layout/hierarchy1"/>
    <dgm:cxn modelId="{47AA59A9-33F8-4700-8CD8-3987803F6BC9}" type="presParOf" srcId="{0803FEDB-A907-494E-872B-E5AAFE3B2DFE}" destId="{C4AC5B52-F6AA-4947-BAEF-839726B46A98}" srcOrd="0" destOrd="0" presId="urn:microsoft.com/office/officeart/2005/8/layout/hierarchy1"/>
    <dgm:cxn modelId="{B459715B-03B6-462F-A450-019B24F82704}" type="presParOf" srcId="{0803FEDB-A907-494E-872B-E5AAFE3B2DFE}" destId="{92C0EDD4-987A-4E17-994C-E3905A4C5112}" srcOrd="1" destOrd="0" presId="urn:microsoft.com/office/officeart/2005/8/layout/hierarchy1"/>
    <dgm:cxn modelId="{D6790B20-2633-429B-9982-5F357958898C}" type="presParOf" srcId="{984E66F7-F733-4091-AE60-F600E1F960FB}" destId="{6E4B46F9-095D-499B-8B8A-D1AF42CD0434}" srcOrd="1" destOrd="0" presId="urn:microsoft.com/office/officeart/2005/8/layout/hierarchy1"/>
    <dgm:cxn modelId="{AACE270F-DB0C-4B67-963E-30137733B5EB}" type="presParOf" srcId="{C0DB87DA-99EB-411F-9D3C-3AABAA691367}" destId="{942068C4-F258-414A-A2C7-B13C9407BEC9}" srcOrd="2" destOrd="0" presId="urn:microsoft.com/office/officeart/2005/8/layout/hierarchy1"/>
    <dgm:cxn modelId="{4AFE021E-93EA-4859-9C6A-699A84A6DA58}" type="presParOf" srcId="{C0DB87DA-99EB-411F-9D3C-3AABAA691367}" destId="{9B942EFD-D412-4FAA-8B2A-58E3095745A0}" srcOrd="3" destOrd="0" presId="urn:microsoft.com/office/officeart/2005/8/layout/hierarchy1"/>
    <dgm:cxn modelId="{EBC3A1DB-2FA6-4934-9B55-3DB89A07FBBE}" type="presParOf" srcId="{9B942EFD-D412-4FAA-8B2A-58E3095745A0}" destId="{A0EA5698-29C8-41DF-9845-ED1390E3B3BA}" srcOrd="0" destOrd="0" presId="urn:microsoft.com/office/officeart/2005/8/layout/hierarchy1"/>
    <dgm:cxn modelId="{58A816E9-FEC7-4F0D-958C-899BDE1C2AAF}" type="presParOf" srcId="{A0EA5698-29C8-41DF-9845-ED1390E3B3BA}" destId="{66ECBD8F-3752-475E-AE42-2A941A51A58E}" srcOrd="0" destOrd="0" presId="urn:microsoft.com/office/officeart/2005/8/layout/hierarchy1"/>
    <dgm:cxn modelId="{83963C77-8742-4CC7-85C7-0D52D1DCEFD0}" type="presParOf" srcId="{A0EA5698-29C8-41DF-9845-ED1390E3B3BA}" destId="{670DF435-3658-4250-957F-72346A5BA8E5}" srcOrd="1" destOrd="0" presId="urn:microsoft.com/office/officeart/2005/8/layout/hierarchy1"/>
    <dgm:cxn modelId="{D2F614DB-E57B-42E9-851C-791ED3C3EB18}" type="presParOf" srcId="{9B942EFD-D412-4FAA-8B2A-58E3095745A0}" destId="{C7E9638B-8E17-4EC6-BAA5-5B1A4BCFF8EF}" srcOrd="1" destOrd="0" presId="urn:microsoft.com/office/officeart/2005/8/layout/hierarchy1"/>
    <dgm:cxn modelId="{25E24070-5A45-447C-89A1-7BA52D7CB071}" type="presParOf" srcId="{C0DB87DA-99EB-411F-9D3C-3AABAA691367}" destId="{B634BAC4-917F-40CA-9E2B-839A48EE01D8}" srcOrd="4" destOrd="0" presId="urn:microsoft.com/office/officeart/2005/8/layout/hierarchy1"/>
    <dgm:cxn modelId="{1185AED1-6293-42C5-B322-7B7291734530}" type="presParOf" srcId="{C0DB87DA-99EB-411F-9D3C-3AABAA691367}" destId="{3F0D5264-6E7E-4065-8CBB-35C9B100F6F5}" srcOrd="5" destOrd="0" presId="urn:microsoft.com/office/officeart/2005/8/layout/hierarchy1"/>
    <dgm:cxn modelId="{94733A0C-B564-4828-BF6D-AACDF9A56A43}" type="presParOf" srcId="{3F0D5264-6E7E-4065-8CBB-35C9B100F6F5}" destId="{21AE6394-DD55-4E5C-B469-B7D4554BFFBB}" srcOrd="0" destOrd="0" presId="urn:microsoft.com/office/officeart/2005/8/layout/hierarchy1"/>
    <dgm:cxn modelId="{2B0F52DF-43CF-482F-A9CC-6E988FD7ABF1}" type="presParOf" srcId="{21AE6394-DD55-4E5C-B469-B7D4554BFFBB}" destId="{CA579A14-951F-4367-8671-8BCC12BA7FFF}" srcOrd="0" destOrd="0" presId="urn:microsoft.com/office/officeart/2005/8/layout/hierarchy1"/>
    <dgm:cxn modelId="{6C4D38A2-820B-435F-A8C6-9D47A8139485}" type="presParOf" srcId="{21AE6394-DD55-4E5C-B469-B7D4554BFFBB}" destId="{12CD4D1F-0392-4512-962F-9E4CF043E445}" srcOrd="1" destOrd="0" presId="urn:microsoft.com/office/officeart/2005/8/layout/hierarchy1"/>
    <dgm:cxn modelId="{3394D365-45C5-489A-A7FD-F9CB6D932B13}" type="presParOf" srcId="{3F0D5264-6E7E-4065-8CBB-35C9B100F6F5}" destId="{904C3743-94AB-4F7C-96BF-39C4C75875D1}" srcOrd="1" destOrd="0" presId="urn:microsoft.com/office/officeart/2005/8/layout/hierarchy1"/>
    <dgm:cxn modelId="{0C601337-5C61-46A9-98E1-BF72B350EC49}" type="presParOf" srcId="{6B99E733-95FA-468C-A9E0-2993EE4A8480}" destId="{817ED76F-8849-44EB-ABD7-3727796B48EF}" srcOrd="2" destOrd="0" presId="urn:microsoft.com/office/officeart/2005/8/layout/hierarchy1"/>
    <dgm:cxn modelId="{A54641E2-8D49-41B3-AD97-82E200ED592B}" type="presParOf" srcId="{6B99E733-95FA-468C-A9E0-2993EE4A8480}" destId="{D2E4E13C-9FBE-4431-A5B2-777CCE0232C8}" srcOrd="3" destOrd="0" presId="urn:microsoft.com/office/officeart/2005/8/layout/hierarchy1"/>
    <dgm:cxn modelId="{7DF98B23-8B4B-4399-9AC6-78B31B892A3F}" type="presParOf" srcId="{D2E4E13C-9FBE-4431-A5B2-777CCE0232C8}" destId="{EB9428AF-9B2C-4907-842D-494A19588FDB}" srcOrd="0" destOrd="0" presId="urn:microsoft.com/office/officeart/2005/8/layout/hierarchy1"/>
    <dgm:cxn modelId="{5A5334EB-9A5D-4AAE-91A3-9A4CC4443A1F}" type="presParOf" srcId="{EB9428AF-9B2C-4907-842D-494A19588FDB}" destId="{201140AC-6462-40E0-A43E-A1BC9A0C4FB0}" srcOrd="0" destOrd="0" presId="urn:microsoft.com/office/officeart/2005/8/layout/hierarchy1"/>
    <dgm:cxn modelId="{724194DC-1CAF-440B-9854-5A6E78F77324}" type="presParOf" srcId="{EB9428AF-9B2C-4907-842D-494A19588FDB}" destId="{4773B087-6F3C-406E-9D43-3796DC06B6E9}" srcOrd="1" destOrd="0" presId="urn:microsoft.com/office/officeart/2005/8/layout/hierarchy1"/>
    <dgm:cxn modelId="{ABE6A46E-695E-4065-A1E0-F83401AAD30A}" type="presParOf" srcId="{D2E4E13C-9FBE-4431-A5B2-777CCE0232C8}" destId="{C175D953-0A56-433A-B4FD-FE46FA1E6491}" srcOrd="1" destOrd="0" presId="urn:microsoft.com/office/officeart/2005/8/layout/hierarchy1"/>
    <dgm:cxn modelId="{853C02EE-2E34-48E7-BF06-A70FA1DC2ABC}" type="presParOf" srcId="{C5ADC2C7-A8E6-4B0A-BB44-CE3EF35AB0DB}" destId="{F4E87127-CE22-4871-BBE3-768569838971}" srcOrd="2" destOrd="0" presId="urn:microsoft.com/office/officeart/2005/8/layout/hierarchy1"/>
    <dgm:cxn modelId="{5F2A1A5B-0C03-47EB-ADBD-5AE0DEA375C6}" type="presParOf" srcId="{C5ADC2C7-A8E6-4B0A-BB44-CE3EF35AB0DB}" destId="{459E3A57-55A0-40A9-B262-D260A2C2F60E}" srcOrd="3" destOrd="0" presId="urn:microsoft.com/office/officeart/2005/8/layout/hierarchy1"/>
    <dgm:cxn modelId="{4FA3AF2F-019C-4A7C-A9B5-B51F807E9C1E}" type="presParOf" srcId="{459E3A57-55A0-40A9-B262-D260A2C2F60E}" destId="{3DA2D1EA-4F94-4C57-B91B-58B0089D9245}" srcOrd="0" destOrd="0" presId="urn:microsoft.com/office/officeart/2005/8/layout/hierarchy1"/>
    <dgm:cxn modelId="{9EFC246D-78F2-4715-8B63-BC7B53728953}" type="presParOf" srcId="{3DA2D1EA-4F94-4C57-B91B-58B0089D9245}" destId="{5E761C5B-6C96-43D6-9F7E-EFD35D31EDBE}" srcOrd="0" destOrd="0" presId="urn:microsoft.com/office/officeart/2005/8/layout/hierarchy1"/>
    <dgm:cxn modelId="{C305FB89-6B5A-48F2-912B-9FC16FA530C2}" type="presParOf" srcId="{3DA2D1EA-4F94-4C57-B91B-58B0089D9245}" destId="{DD07CC03-97A9-4A07-A4E6-0C773A5348A4}" srcOrd="1" destOrd="0" presId="urn:microsoft.com/office/officeart/2005/8/layout/hierarchy1"/>
    <dgm:cxn modelId="{69F9A77E-D0B7-40B2-8B29-D006DD05AE19}" type="presParOf" srcId="{459E3A57-55A0-40A9-B262-D260A2C2F60E}" destId="{C87B23C3-689A-4749-B3B3-D51D2C148F1C}" srcOrd="1" destOrd="0" presId="urn:microsoft.com/office/officeart/2005/8/layout/hierarchy1"/>
    <dgm:cxn modelId="{FE950C14-F379-4558-949E-048C5909CE78}" type="presParOf" srcId="{C87B23C3-689A-4749-B3B3-D51D2C148F1C}" destId="{F2B47404-19F0-4C2F-B47B-76CCAE4323AC}" srcOrd="0" destOrd="0" presId="urn:microsoft.com/office/officeart/2005/8/layout/hierarchy1"/>
    <dgm:cxn modelId="{B7426DC1-7EB1-494F-B72C-954AA8473563}" type="presParOf" srcId="{C87B23C3-689A-4749-B3B3-D51D2C148F1C}" destId="{13387C2A-E257-475E-9AF1-7605CE9012F7}" srcOrd="1" destOrd="0" presId="urn:microsoft.com/office/officeart/2005/8/layout/hierarchy1"/>
    <dgm:cxn modelId="{EB424618-DE2A-4D2E-BB15-24D142D24F47}" type="presParOf" srcId="{13387C2A-E257-475E-9AF1-7605CE9012F7}" destId="{117A7350-4ED7-464C-9B26-AD5FBB3C99D3}" srcOrd="0" destOrd="0" presId="urn:microsoft.com/office/officeart/2005/8/layout/hierarchy1"/>
    <dgm:cxn modelId="{F4A94E1F-F891-4BC1-8536-8AA20AC66CCD}" type="presParOf" srcId="{117A7350-4ED7-464C-9B26-AD5FBB3C99D3}" destId="{A9226426-B235-498A-AFD3-B4AA2C3702C1}" srcOrd="0" destOrd="0" presId="urn:microsoft.com/office/officeart/2005/8/layout/hierarchy1"/>
    <dgm:cxn modelId="{48D5B104-DAB8-47AB-B2BA-328DFA71F3BE}" type="presParOf" srcId="{117A7350-4ED7-464C-9B26-AD5FBB3C99D3}" destId="{D95046DE-0CF5-48F3-AEEF-64BFCFF31994}" srcOrd="1" destOrd="0" presId="urn:microsoft.com/office/officeart/2005/8/layout/hierarchy1"/>
    <dgm:cxn modelId="{06B90C32-BB1A-482A-AD54-1BB3629CA4CC}" type="presParOf" srcId="{13387C2A-E257-475E-9AF1-7605CE9012F7}" destId="{7D885185-B7A5-4385-A12C-654404697A33}" srcOrd="1" destOrd="0" presId="urn:microsoft.com/office/officeart/2005/8/layout/hierarchy1"/>
    <dgm:cxn modelId="{4B62C47A-C0D7-4BF9-944E-DF0144D97F72}" type="presParOf" srcId="{C87B23C3-689A-4749-B3B3-D51D2C148F1C}" destId="{9A47FFF2-7612-4A8B-8147-1982B55F458A}" srcOrd="2" destOrd="0" presId="urn:microsoft.com/office/officeart/2005/8/layout/hierarchy1"/>
    <dgm:cxn modelId="{2E389AA5-0F54-427C-B622-AE5B520F4B42}" type="presParOf" srcId="{C87B23C3-689A-4749-B3B3-D51D2C148F1C}" destId="{FBF05722-2096-4C08-A234-86800B545790}" srcOrd="3" destOrd="0" presId="urn:microsoft.com/office/officeart/2005/8/layout/hierarchy1"/>
    <dgm:cxn modelId="{C206B127-53DB-491C-AD25-16AA87CA3ECB}" type="presParOf" srcId="{FBF05722-2096-4C08-A234-86800B545790}" destId="{F590A460-3E46-4BE0-87DE-732B736DD00A}" srcOrd="0" destOrd="0" presId="urn:microsoft.com/office/officeart/2005/8/layout/hierarchy1"/>
    <dgm:cxn modelId="{BB456194-7232-476E-ABE5-4ED4B3D6C672}" type="presParOf" srcId="{F590A460-3E46-4BE0-87DE-732B736DD00A}" destId="{C550DE93-EAE9-4CCB-8C59-5F11A24CA9B2}" srcOrd="0" destOrd="0" presId="urn:microsoft.com/office/officeart/2005/8/layout/hierarchy1"/>
    <dgm:cxn modelId="{F711543E-883B-4DCD-9E3B-824D69ABAEA2}" type="presParOf" srcId="{F590A460-3E46-4BE0-87DE-732B736DD00A}" destId="{43F62088-D76A-4C0B-B450-CCF17AD3B7E6}" srcOrd="1" destOrd="0" presId="urn:microsoft.com/office/officeart/2005/8/layout/hierarchy1"/>
    <dgm:cxn modelId="{6B6E2E43-7492-4051-9EAF-8096910D0ACC}" type="presParOf" srcId="{FBF05722-2096-4C08-A234-86800B545790}" destId="{BEED92C7-5353-4888-ADCF-67F111295C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F8599C-48B8-4EEA-8363-48879859889D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FD8475C-C0B1-44E3-BD37-654168189B35}">
      <dgm:prSet phldrT="[Text]" custT="1"/>
      <dgm:spPr/>
      <dgm:t>
        <a:bodyPr/>
        <a:lstStyle/>
        <a:p>
          <a:r>
            <a:rPr lang="en-SG" sz="6000" dirty="0" smtClean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6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6C17D5-2C3A-4165-8CE1-C04849D3C1DF}" type="parTrans" cxnId="{8FC1E457-1C61-4A23-918A-A3C473AD0DCA}">
      <dgm:prSet/>
      <dgm:spPr/>
      <dgm:t>
        <a:bodyPr/>
        <a:lstStyle/>
        <a:p>
          <a:endParaRPr lang="en-US"/>
        </a:p>
      </dgm:t>
    </dgm:pt>
    <dgm:pt modelId="{D6DD5AA8-3A6A-446F-8DB3-4AB95C5FA833}" type="sibTrans" cxnId="{8FC1E457-1C61-4A23-918A-A3C473AD0DCA}">
      <dgm:prSet/>
      <dgm:spPr/>
      <dgm:t>
        <a:bodyPr/>
        <a:lstStyle/>
        <a:p>
          <a:endParaRPr lang="en-US"/>
        </a:p>
      </dgm:t>
    </dgm:pt>
    <dgm:pt modelId="{1AD214EB-26D7-4E35-AE96-987036A0ACA3}">
      <dgm:prSet phldrT="[Text]" custT="1"/>
      <dgm:spPr/>
      <dgm:t>
        <a:bodyPr/>
        <a:lstStyle/>
        <a:p>
          <a:r>
            <a:rPr lang="en-SG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প্রথা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9860B5-D97D-465E-B4AF-358BCE4EB266}" type="parTrans" cxnId="{E1C76235-48FA-499D-9B6F-0A254BA7C15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6799F0-B0FD-433C-BFDE-CA807BA62237}" type="sibTrans" cxnId="{E1C76235-48FA-499D-9B6F-0A254BA7C158}">
      <dgm:prSet/>
      <dgm:spPr/>
      <dgm:t>
        <a:bodyPr/>
        <a:lstStyle/>
        <a:p>
          <a:endParaRPr lang="en-US"/>
        </a:p>
      </dgm:t>
    </dgm:pt>
    <dgm:pt modelId="{98E8DDC9-FC79-4D4C-B365-64C71701D876}">
      <dgm:prSet phldrT="[Text]" custT="1"/>
      <dgm:spPr/>
      <dgm:t>
        <a:bodyPr/>
        <a:lstStyle/>
        <a:p>
          <a:r>
            <a:rPr lang="en-SG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ধর্ম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B89CF2-36DE-412D-BF8D-86590CD5A547}" type="parTrans" cxnId="{D7C4B42C-83F1-4E33-9F54-CEB21ADF76F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FBBE9F-3298-4745-88CF-86539697C0FE}" type="sibTrans" cxnId="{D7C4B42C-83F1-4E33-9F54-CEB21ADF76F6}">
      <dgm:prSet/>
      <dgm:spPr/>
      <dgm:t>
        <a:bodyPr/>
        <a:lstStyle/>
        <a:p>
          <a:endParaRPr lang="en-US"/>
        </a:p>
      </dgm:t>
    </dgm:pt>
    <dgm:pt modelId="{861E1AC9-357D-4201-8A05-4EFCC6CA8C24}">
      <dgm:prSet phldrT="[Text]" custT="1"/>
      <dgm:spPr/>
      <dgm:t>
        <a:bodyPr/>
        <a:lstStyle/>
        <a:p>
          <a:r>
            <a:rPr lang="en-SG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বিচারালয়ের</a:t>
          </a:r>
          <a:r>
            <a:rPr lang="en-SG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সিদ্ধান্ত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801596-D2B0-4C01-AFE6-617AA612B76A}" type="parTrans" cxnId="{CA243B2F-F58C-401E-B7FA-749AE70339E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E6B373-1B7B-4935-9261-61C875471AF9}" type="sibTrans" cxnId="{CA243B2F-F58C-401E-B7FA-749AE70339E3}">
      <dgm:prSet/>
      <dgm:spPr/>
      <dgm:t>
        <a:bodyPr/>
        <a:lstStyle/>
        <a:p>
          <a:endParaRPr lang="en-US"/>
        </a:p>
      </dgm:t>
    </dgm:pt>
    <dgm:pt modelId="{38EF5199-E1FE-43F8-96B5-CDE6DD273B66}">
      <dgm:prSet phldrT="[Text]" custT="1"/>
      <dgm:spPr/>
      <dgm:t>
        <a:bodyPr/>
        <a:lstStyle/>
        <a:p>
          <a:r>
            <a:rPr lang="en-SG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বিজ্ঞান</a:t>
          </a:r>
          <a:r>
            <a:rPr lang="en-SG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সম্মত</a:t>
          </a:r>
          <a:r>
            <a:rPr lang="en-SG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আলোচনা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046C74-4DAB-475A-9BC3-A9D63CA79609}" type="parTrans" cxnId="{AC0B9418-9552-4358-8F3F-45AE8B2F968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F36CF6-D222-4C54-BC80-2AC8A5C0DA58}" type="sibTrans" cxnId="{AC0B9418-9552-4358-8F3F-45AE8B2F9687}">
      <dgm:prSet/>
      <dgm:spPr/>
      <dgm:t>
        <a:bodyPr/>
        <a:lstStyle/>
        <a:p>
          <a:endParaRPr lang="en-US"/>
        </a:p>
      </dgm:t>
    </dgm:pt>
    <dgm:pt modelId="{B951C721-37ED-4F8D-972B-AAE08DDD81D0}">
      <dgm:prSet custT="1"/>
      <dgm:spPr/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ন্যায়বোধ</a:t>
          </a:r>
          <a:r>
            <a:rPr lang="en-SG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EEEF26-65F3-4553-9A47-B66FC2B9CD02}" type="parTrans" cxnId="{7ECF2E21-00C4-4AD2-8635-21C56004C83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30AD84-D3D4-4FCE-80B2-F56843E81A09}" type="sibTrans" cxnId="{7ECF2E21-00C4-4AD2-8635-21C56004C833}">
      <dgm:prSet/>
      <dgm:spPr/>
      <dgm:t>
        <a:bodyPr/>
        <a:lstStyle/>
        <a:p>
          <a:endParaRPr lang="en-US"/>
        </a:p>
      </dgm:t>
    </dgm:pt>
    <dgm:pt modelId="{B45FC062-B5E6-43B8-85E8-3501C7A274AC}">
      <dgm:prSet custT="1"/>
      <dgm:spPr/>
      <dgm:t>
        <a:bodyPr/>
        <a:lstStyle/>
        <a:p>
          <a:r>
            <a:rPr lang="en-SG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আইনসভা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80E1AF-3DF3-4991-B9EE-57482BBAB719}" type="parTrans" cxnId="{BE922747-B266-4E75-9B8F-E4803E03A9B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D78607-2F7F-4783-A6AD-1EA30143A628}" type="sibTrans" cxnId="{BE922747-B266-4E75-9B8F-E4803E03A9BC}">
      <dgm:prSet/>
      <dgm:spPr/>
      <dgm:t>
        <a:bodyPr/>
        <a:lstStyle/>
        <a:p>
          <a:endParaRPr lang="en-US"/>
        </a:p>
      </dgm:t>
    </dgm:pt>
    <dgm:pt modelId="{69DFC702-EC1D-48A6-8B6B-4E9398848D07}" type="pres">
      <dgm:prSet presAssocID="{30F8599C-48B8-4EEA-8363-48879859889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ADF9B7-4BDC-42FD-B103-441FF12503AE}" type="pres">
      <dgm:prSet presAssocID="{DFD8475C-C0B1-44E3-BD37-654168189B35}" presName="centerShape" presStyleLbl="node0" presStyleIdx="0" presStyleCnt="1"/>
      <dgm:spPr/>
      <dgm:t>
        <a:bodyPr/>
        <a:lstStyle/>
        <a:p>
          <a:endParaRPr lang="en-US"/>
        </a:p>
      </dgm:t>
    </dgm:pt>
    <dgm:pt modelId="{2E7B3677-B187-4ACF-8F26-36127BED1208}" type="pres">
      <dgm:prSet presAssocID="{EA9860B5-D97D-465E-B4AF-358BCE4EB2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C0A8AB08-6324-46AD-AD82-A7C4FE257AB4}" type="pres">
      <dgm:prSet presAssocID="{EA9860B5-D97D-465E-B4AF-358BCE4EB2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4FD9B127-BC14-49D4-A1E8-9550012AAB42}" type="pres">
      <dgm:prSet presAssocID="{1AD214EB-26D7-4E35-AE96-987036A0ACA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5EBDB-9FE8-4606-968F-3EFFBD471A7C}" type="pres">
      <dgm:prSet presAssocID="{BEB89CF2-36DE-412D-BF8D-86590CD5A547}" presName="Name9" presStyleLbl="parChTrans1D2" presStyleIdx="1" presStyleCnt="6"/>
      <dgm:spPr/>
      <dgm:t>
        <a:bodyPr/>
        <a:lstStyle/>
        <a:p>
          <a:endParaRPr lang="en-US"/>
        </a:p>
      </dgm:t>
    </dgm:pt>
    <dgm:pt modelId="{FF4D2F1A-DF13-484B-9602-E9999EFFE3D1}" type="pres">
      <dgm:prSet presAssocID="{BEB89CF2-36DE-412D-BF8D-86590CD5A547}" presName="connTx" presStyleLbl="parChTrans1D2" presStyleIdx="1" presStyleCnt="6"/>
      <dgm:spPr/>
      <dgm:t>
        <a:bodyPr/>
        <a:lstStyle/>
        <a:p>
          <a:endParaRPr lang="en-US"/>
        </a:p>
      </dgm:t>
    </dgm:pt>
    <dgm:pt modelId="{44AC5C72-6220-45A7-B137-2598BEBF5AEE}" type="pres">
      <dgm:prSet presAssocID="{98E8DDC9-FC79-4D4C-B365-64C71701D87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A1A6F-61E8-4381-81C8-3FBEAD3AB763}" type="pres">
      <dgm:prSet presAssocID="{BC801596-D2B0-4C01-AFE6-617AA612B76A}" presName="Name9" presStyleLbl="parChTrans1D2" presStyleIdx="2" presStyleCnt="6"/>
      <dgm:spPr/>
      <dgm:t>
        <a:bodyPr/>
        <a:lstStyle/>
        <a:p>
          <a:endParaRPr lang="en-US"/>
        </a:p>
      </dgm:t>
    </dgm:pt>
    <dgm:pt modelId="{4C030E91-70EE-4BCE-904D-DA5898045E3D}" type="pres">
      <dgm:prSet presAssocID="{BC801596-D2B0-4C01-AFE6-617AA612B76A}" presName="connTx" presStyleLbl="parChTrans1D2" presStyleIdx="2" presStyleCnt="6"/>
      <dgm:spPr/>
      <dgm:t>
        <a:bodyPr/>
        <a:lstStyle/>
        <a:p>
          <a:endParaRPr lang="en-US"/>
        </a:p>
      </dgm:t>
    </dgm:pt>
    <dgm:pt modelId="{87F714D2-0B4F-4A38-9E27-7F079125D21F}" type="pres">
      <dgm:prSet presAssocID="{861E1AC9-357D-4201-8A05-4EFCC6CA8C24}" presName="node" presStyleLbl="node1" presStyleIdx="2" presStyleCnt="6" custScaleX="104517" custScaleY="100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BB0C3-6E77-44C7-8CF1-102FE83E2A13}" type="pres">
      <dgm:prSet presAssocID="{9F046C74-4DAB-475A-9BC3-A9D63CA79609}" presName="Name9" presStyleLbl="parChTrans1D2" presStyleIdx="3" presStyleCnt="6"/>
      <dgm:spPr/>
      <dgm:t>
        <a:bodyPr/>
        <a:lstStyle/>
        <a:p>
          <a:endParaRPr lang="en-US"/>
        </a:p>
      </dgm:t>
    </dgm:pt>
    <dgm:pt modelId="{95F2B8F8-C627-4544-85F9-B6841598B632}" type="pres">
      <dgm:prSet presAssocID="{9F046C74-4DAB-475A-9BC3-A9D63CA79609}" presName="connTx" presStyleLbl="parChTrans1D2" presStyleIdx="3" presStyleCnt="6"/>
      <dgm:spPr/>
      <dgm:t>
        <a:bodyPr/>
        <a:lstStyle/>
        <a:p>
          <a:endParaRPr lang="en-US"/>
        </a:p>
      </dgm:t>
    </dgm:pt>
    <dgm:pt modelId="{1BE4553A-0DAB-4E09-A435-F98D57643764}" type="pres">
      <dgm:prSet presAssocID="{38EF5199-E1FE-43F8-96B5-CDE6DD273B6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216C1-7FEF-46F3-9EC9-3C6AA6172740}" type="pres">
      <dgm:prSet presAssocID="{CBEEEF26-65F3-4553-9A47-B66FC2B9CD02}" presName="Name9" presStyleLbl="parChTrans1D2" presStyleIdx="4" presStyleCnt="6"/>
      <dgm:spPr/>
      <dgm:t>
        <a:bodyPr/>
        <a:lstStyle/>
        <a:p>
          <a:endParaRPr lang="en-US"/>
        </a:p>
      </dgm:t>
    </dgm:pt>
    <dgm:pt modelId="{6ED7F9AD-4D6A-463E-89BF-36B5865291C7}" type="pres">
      <dgm:prSet presAssocID="{CBEEEF26-65F3-4553-9A47-B66FC2B9CD02}" presName="connTx" presStyleLbl="parChTrans1D2" presStyleIdx="4" presStyleCnt="6"/>
      <dgm:spPr/>
      <dgm:t>
        <a:bodyPr/>
        <a:lstStyle/>
        <a:p>
          <a:endParaRPr lang="en-US"/>
        </a:p>
      </dgm:t>
    </dgm:pt>
    <dgm:pt modelId="{42D9BCDC-7AA9-41FC-8A4D-2B55EB62C892}" type="pres">
      <dgm:prSet presAssocID="{B951C721-37ED-4F8D-972B-AAE08DDD81D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37636-34D6-4425-84FC-5F8AA233E97D}" type="pres">
      <dgm:prSet presAssocID="{EC80E1AF-3DF3-4991-B9EE-57482BBAB719}" presName="Name9" presStyleLbl="parChTrans1D2" presStyleIdx="5" presStyleCnt="6"/>
      <dgm:spPr/>
      <dgm:t>
        <a:bodyPr/>
        <a:lstStyle/>
        <a:p>
          <a:endParaRPr lang="en-US"/>
        </a:p>
      </dgm:t>
    </dgm:pt>
    <dgm:pt modelId="{F75D5F70-6378-4A70-B6C1-B0A81A2F1025}" type="pres">
      <dgm:prSet presAssocID="{EC80E1AF-3DF3-4991-B9EE-57482BBAB719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9D6D73A-9778-4F80-9EF2-57AC105B91B9}" type="pres">
      <dgm:prSet presAssocID="{B45FC062-B5E6-43B8-85E8-3501C7A274A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C23F2-8992-4F6E-A601-58C2C6641155}" type="presOf" srcId="{BC801596-D2B0-4C01-AFE6-617AA612B76A}" destId="{4C030E91-70EE-4BCE-904D-DA5898045E3D}" srcOrd="1" destOrd="0" presId="urn:microsoft.com/office/officeart/2005/8/layout/radial1"/>
    <dgm:cxn modelId="{BE922747-B266-4E75-9B8F-E4803E03A9BC}" srcId="{DFD8475C-C0B1-44E3-BD37-654168189B35}" destId="{B45FC062-B5E6-43B8-85E8-3501C7A274AC}" srcOrd="5" destOrd="0" parTransId="{EC80E1AF-3DF3-4991-B9EE-57482BBAB719}" sibTransId="{E8D78607-2F7F-4783-A6AD-1EA30143A628}"/>
    <dgm:cxn modelId="{CA243B2F-F58C-401E-B7FA-749AE70339E3}" srcId="{DFD8475C-C0B1-44E3-BD37-654168189B35}" destId="{861E1AC9-357D-4201-8A05-4EFCC6CA8C24}" srcOrd="2" destOrd="0" parTransId="{BC801596-D2B0-4C01-AFE6-617AA612B76A}" sibTransId="{3AE6B373-1B7B-4935-9261-61C875471AF9}"/>
    <dgm:cxn modelId="{2EC6A0CA-CB23-49CD-8405-501D68521B73}" type="presOf" srcId="{CBEEEF26-65F3-4553-9A47-B66FC2B9CD02}" destId="{03F216C1-7FEF-46F3-9EC9-3C6AA6172740}" srcOrd="0" destOrd="0" presId="urn:microsoft.com/office/officeart/2005/8/layout/radial1"/>
    <dgm:cxn modelId="{DB97D900-C730-4F7C-875A-689E53F5D6DF}" type="presOf" srcId="{EC80E1AF-3DF3-4991-B9EE-57482BBAB719}" destId="{08E37636-34D6-4425-84FC-5F8AA233E97D}" srcOrd="0" destOrd="0" presId="urn:microsoft.com/office/officeart/2005/8/layout/radial1"/>
    <dgm:cxn modelId="{954B845B-9D55-4ED7-8B03-9427BE3C2B8F}" type="presOf" srcId="{9F046C74-4DAB-475A-9BC3-A9D63CA79609}" destId="{DFFBB0C3-6E77-44C7-8CF1-102FE83E2A13}" srcOrd="0" destOrd="0" presId="urn:microsoft.com/office/officeart/2005/8/layout/radial1"/>
    <dgm:cxn modelId="{1AC3460B-FD18-41E3-B6DD-3D943DF90B9B}" type="presOf" srcId="{B45FC062-B5E6-43B8-85E8-3501C7A274AC}" destId="{29D6D73A-9778-4F80-9EF2-57AC105B91B9}" srcOrd="0" destOrd="0" presId="urn:microsoft.com/office/officeart/2005/8/layout/radial1"/>
    <dgm:cxn modelId="{6ADF5D71-2DD0-4889-ADD3-F9AD27DAB4F7}" type="presOf" srcId="{B951C721-37ED-4F8D-972B-AAE08DDD81D0}" destId="{42D9BCDC-7AA9-41FC-8A4D-2B55EB62C892}" srcOrd="0" destOrd="0" presId="urn:microsoft.com/office/officeart/2005/8/layout/radial1"/>
    <dgm:cxn modelId="{E1C76235-48FA-499D-9B6F-0A254BA7C158}" srcId="{DFD8475C-C0B1-44E3-BD37-654168189B35}" destId="{1AD214EB-26D7-4E35-AE96-987036A0ACA3}" srcOrd="0" destOrd="0" parTransId="{EA9860B5-D97D-465E-B4AF-358BCE4EB266}" sibTransId="{536799F0-B0FD-433C-BFDE-CA807BA62237}"/>
    <dgm:cxn modelId="{D1E0D7E8-923C-4D71-92FB-77967EBBF99E}" type="presOf" srcId="{CBEEEF26-65F3-4553-9A47-B66FC2B9CD02}" destId="{6ED7F9AD-4D6A-463E-89BF-36B5865291C7}" srcOrd="1" destOrd="0" presId="urn:microsoft.com/office/officeart/2005/8/layout/radial1"/>
    <dgm:cxn modelId="{0E856691-0BC9-4A3E-AF56-E85C25F7E12D}" type="presOf" srcId="{BEB89CF2-36DE-412D-BF8D-86590CD5A547}" destId="{9B15EBDB-9FE8-4606-968F-3EFFBD471A7C}" srcOrd="0" destOrd="0" presId="urn:microsoft.com/office/officeart/2005/8/layout/radial1"/>
    <dgm:cxn modelId="{7ECF2E21-00C4-4AD2-8635-21C56004C833}" srcId="{DFD8475C-C0B1-44E3-BD37-654168189B35}" destId="{B951C721-37ED-4F8D-972B-AAE08DDD81D0}" srcOrd="4" destOrd="0" parTransId="{CBEEEF26-65F3-4553-9A47-B66FC2B9CD02}" sibTransId="{D230AD84-D3D4-4FCE-80B2-F56843E81A09}"/>
    <dgm:cxn modelId="{1640B933-1625-49DB-825B-DB82E6F594B0}" type="presOf" srcId="{BEB89CF2-36DE-412D-BF8D-86590CD5A547}" destId="{FF4D2F1A-DF13-484B-9602-E9999EFFE3D1}" srcOrd="1" destOrd="0" presId="urn:microsoft.com/office/officeart/2005/8/layout/radial1"/>
    <dgm:cxn modelId="{5055153D-A3C5-49EF-8851-9844009FFF17}" type="presOf" srcId="{BC801596-D2B0-4C01-AFE6-617AA612B76A}" destId="{A42A1A6F-61E8-4381-81C8-3FBEAD3AB763}" srcOrd="0" destOrd="0" presId="urn:microsoft.com/office/officeart/2005/8/layout/radial1"/>
    <dgm:cxn modelId="{AC0B9418-9552-4358-8F3F-45AE8B2F9687}" srcId="{DFD8475C-C0B1-44E3-BD37-654168189B35}" destId="{38EF5199-E1FE-43F8-96B5-CDE6DD273B66}" srcOrd="3" destOrd="0" parTransId="{9F046C74-4DAB-475A-9BC3-A9D63CA79609}" sibTransId="{7DF36CF6-D222-4C54-BC80-2AC8A5C0DA58}"/>
    <dgm:cxn modelId="{3A7618F3-6073-40EE-AFD7-69168C1616AA}" type="presOf" srcId="{EA9860B5-D97D-465E-B4AF-358BCE4EB266}" destId="{2E7B3677-B187-4ACF-8F26-36127BED1208}" srcOrd="0" destOrd="0" presId="urn:microsoft.com/office/officeart/2005/8/layout/radial1"/>
    <dgm:cxn modelId="{BE0344AB-C132-4849-A28F-743CDC71ABF0}" type="presOf" srcId="{98E8DDC9-FC79-4D4C-B365-64C71701D876}" destId="{44AC5C72-6220-45A7-B137-2598BEBF5AEE}" srcOrd="0" destOrd="0" presId="urn:microsoft.com/office/officeart/2005/8/layout/radial1"/>
    <dgm:cxn modelId="{A2ED8078-06A5-4DC8-B7A0-549CEACAE727}" type="presOf" srcId="{1AD214EB-26D7-4E35-AE96-987036A0ACA3}" destId="{4FD9B127-BC14-49D4-A1E8-9550012AAB42}" srcOrd="0" destOrd="0" presId="urn:microsoft.com/office/officeart/2005/8/layout/radial1"/>
    <dgm:cxn modelId="{8FC1E457-1C61-4A23-918A-A3C473AD0DCA}" srcId="{30F8599C-48B8-4EEA-8363-48879859889D}" destId="{DFD8475C-C0B1-44E3-BD37-654168189B35}" srcOrd="0" destOrd="0" parTransId="{5C6C17D5-2C3A-4165-8CE1-C04849D3C1DF}" sibTransId="{D6DD5AA8-3A6A-446F-8DB3-4AB95C5FA833}"/>
    <dgm:cxn modelId="{32B907B4-D03C-4DAD-A602-90914CD6D67F}" type="presOf" srcId="{30F8599C-48B8-4EEA-8363-48879859889D}" destId="{69DFC702-EC1D-48A6-8B6B-4E9398848D07}" srcOrd="0" destOrd="0" presId="urn:microsoft.com/office/officeart/2005/8/layout/radial1"/>
    <dgm:cxn modelId="{EA4BC66E-F249-4829-B5B5-52A62066211F}" type="presOf" srcId="{EA9860B5-D97D-465E-B4AF-358BCE4EB266}" destId="{C0A8AB08-6324-46AD-AD82-A7C4FE257AB4}" srcOrd="1" destOrd="0" presId="urn:microsoft.com/office/officeart/2005/8/layout/radial1"/>
    <dgm:cxn modelId="{F6E50B22-234C-4E5B-AA1D-D3743DF298A1}" type="presOf" srcId="{38EF5199-E1FE-43F8-96B5-CDE6DD273B66}" destId="{1BE4553A-0DAB-4E09-A435-F98D57643764}" srcOrd="0" destOrd="0" presId="urn:microsoft.com/office/officeart/2005/8/layout/radial1"/>
    <dgm:cxn modelId="{0B11DC16-2D41-42BB-A7C9-600959B13444}" type="presOf" srcId="{9F046C74-4DAB-475A-9BC3-A9D63CA79609}" destId="{95F2B8F8-C627-4544-85F9-B6841598B632}" srcOrd="1" destOrd="0" presId="urn:microsoft.com/office/officeart/2005/8/layout/radial1"/>
    <dgm:cxn modelId="{C266D05C-FBDF-40A3-9AA9-0D6E8D9369B4}" type="presOf" srcId="{DFD8475C-C0B1-44E3-BD37-654168189B35}" destId="{37ADF9B7-4BDC-42FD-B103-441FF12503AE}" srcOrd="0" destOrd="0" presId="urn:microsoft.com/office/officeart/2005/8/layout/radial1"/>
    <dgm:cxn modelId="{D7C4B42C-83F1-4E33-9F54-CEB21ADF76F6}" srcId="{DFD8475C-C0B1-44E3-BD37-654168189B35}" destId="{98E8DDC9-FC79-4D4C-B365-64C71701D876}" srcOrd="1" destOrd="0" parTransId="{BEB89CF2-36DE-412D-BF8D-86590CD5A547}" sibTransId="{08FBBE9F-3298-4745-88CF-86539697C0FE}"/>
    <dgm:cxn modelId="{F8D8EC7D-F9DF-4C93-970B-369954AFCF8E}" type="presOf" srcId="{EC80E1AF-3DF3-4991-B9EE-57482BBAB719}" destId="{F75D5F70-6378-4A70-B6C1-B0A81A2F1025}" srcOrd="1" destOrd="0" presId="urn:microsoft.com/office/officeart/2005/8/layout/radial1"/>
    <dgm:cxn modelId="{8E891570-F8E8-4FF7-97C7-8BDAA9701C0F}" type="presOf" srcId="{861E1AC9-357D-4201-8A05-4EFCC6CA8C24}" destId="{87F714D2-0B4F-4A38-9E27-7F079125D21F}" srcOrd="0" destOrd="0" presId="urn:microsoft.com/office/officeart/2005/8/layout/radial1"/>
    <dgm:cxn modelId="{904CCCE6-085C-4A55-852D-BAD24724FC0B}" type="presParOf" srcId="{69DFC702-EC1D-48A6-8B6B-4E9398848D07}" destId="{37ADF9B7-4BDC-42FD-B103-441FF12503AE}" srcOrd="0" destOrd="0" presId="urn:microsoft.com/office/officeart/2005/8/layout/radial1"/>
    <dgm:cxn modelId="{8493F136-CAC1-4144-B4F6-C7000A88F99D}" type="presParOf" srcId="{69DFC702-EC1D-48A6-8B6B-4E9398848D07}" destId="{2E7B3677-B187-4ACF-8F26-36127BED1208}" srcOrd="1" destOrd="0" presId="urn:microsoft.com/office/officeart/2005/8/layout/radial1"/>
    <dgm:cxn modelId="{FD42085A-DB93-4880-B867-B96F800FAFCA}" type="presParOf" srcId="{2E7B3677-B187-4ACF-8F26-36127BED1208}" destId="{C0A8AB08-6324-46AD-AD82-A7C4FE257AB4}" srcOrd="0" destOrd="0" presId="urn:microsoft.com/office/officeart/2005/8/layout/radial1"/>
    <dgm:cxn modelId="{8C1EEE41-1B73-4533-B028-128C4F8284E3}" type="presParOf" srcId="{69DFC702-EC1D-48A6-8B6B-4E9398848D07}" destId="{4FD9B127-BC14-49D4-A1E8-9550012AAB42}" srcOrd="2" destOrd="0" presId="urn:microsoft.com/office/officeart/2005/8/layout/radial1"/>
    <dgm:cxn modelId="{1FA50A55-FAEC-4106-8D8A-D4CA99C15F78}" type="presParOf" srcId="{69DFC702-EC1D-48A6-8B6B-4E9398848D07}" destId="{9B15EBDB-9FE8-4606-968F-3EFFBD471A7C}" srcOrd="3" destOrd="0" presId="urn:microsoft.com/office/officeart/2005/8/layout/radial1"/>
    <dgm:cxn modelId="{AF3029DE-E24E-4ECC-848B-B7718C981ACE}" type="presParOf" srcId="{9B15EBDB-9FE8-4606-968F-3EFFBD471A7C}" destId="{FF4D2F1A-DF13-484B-9602-E9999EFFE3D1}" srcOrd="0" destOrd="0" presId="urn:microsoft.com/office/officeart/2005/8/layout/radial1"/>
    <dgm:cxn modelId="{5D382B59-3DD3-407E-BCBC-26271041EC72}" type="presParOf" srcId="{69DFC702-EC1D-48A6-8B6B-4E9398848D07}" destId="{44AC5C72-6220-45A7-B137-2598BEBF5AEE}" srcOrd="4" destOrd="0" presId="urn:microsoft.com/office/officeart/2005/8/layout/radial1"/>
    <dgm:cxn modelId="{FC1CD39F-5285-4CEA-8BF5-F9FF35A3CBCA}" type="presParOf" srcId="{69DFC702-EC1D-48A6-8B6B-4E9398848D07}" destId="{A42A1A6F-61E8-4381-81C8-3FBEAD3AB763}" srcOrd="5" destOrd="0" presId="urn:microsoft.com/office/officeart/2005/8/layout/radial1"/>
    <dgm:cxn modelId="{522DA1A5-360D-4E14-A27A-D1ADB31B6220}" type="presParOf" srcId="{A42A1A6F-61E8-4381-81C8-3FBEAD3AB763}" destId="{4C030E91-70EE-4BCE-904D-DA5898045E3D}" srcOrd="0" destOrd="0" presId="urn:microsoft.com/office/officeart/2005/8/layout/radial1"/>
    <dgm:cxn modelId="{706151A3-92BC-4BC8-9EBE-38C2D2E4D3EF}" type="presParOf" srcId="{69DFC702-EC1D-48A6-8B6B-4E9398848D07}" destId="{87F714D2-0B4F-4A38-9E27-7F079125D21F}" srcOrd="6" destOrd="0" presId="urn:microsoft.com/office/officeart/2005/8/layout/radial1"/>
    <dgm:cxn modelId="{6295282B-CB11-4F58-B8C7-3C8E680FC66A}" type="presParOf" srcId="{69DFC702-EC1D-48A6-8B6B-4E9398848D07}" destId="{DFFBB0C3-6E77-44C7-8CF1-102FE83E2A13}" srcOrd="7" destOrd="0" presId="urn:microsoft.com/office/officeart/2005/8/layout/radial1"/>
    <dgm:cxn modelId="{AB031C63-B5C1-4587-85AC-3DE8C6688239}" type="presParOf" srcId="{DFFBB0C3-6E77-44C7-8CF1-102FE83E2A13}" destId="{95F2B8F8-C627-4544-85F9-B6841598B632}" srcOrd="0" destOrd="0" presId="urn:microsoft.com/office/officeart/2005/8/layout/radial1"/>
    <dgm:cxn modelId="{C9A6A147-B0AF-4D90-A2FC-3FFA940D0A9B}" type="presParOf" srcId="{69DFC702-EC1D-48A6-8B6B-4E9398848D07}" destId="{1BE4553A-0DAB-4E09-A435-F98D57643764}" srcOrd="8" destOrd="0" presId="urn:microsoft.com/office/officeart/2005/8/layout/radial1"/>
    <dgm:cxn modelId="{B4C8DC1B-CDD5-44CC-946A-D0E6CCBA4E5F}" type="presParOf" srcId="{69DFC702-EC1D-48A6-8B6B-4E9398848D07}" destId="{03F216C1-7FEF-46F3-9EC9-3C6AA6172740}" srcOrd="9" destOrd="0" presId="urn:microsoft.com/office/officeart/2005/8/layout/radial1"/>
    <dgm:cxn modelId="{C408C862-165C-40A7-AC16-7BE9B188207A}" type="presParOf" srcId="{03F216C1-7FEF-46F3-9EC9-3C6AA6172740}" destId="{6ED7F9AD-4D6A-463E-89BF-36B5865291C7}" srcOrd="0" destOrd="0" presId="urn:microsoft.com/office/officeart/2005/8/layout/radial1"/>
    <dgm:cxn modelId="{0CCDACA5-C2A6-43D3-B1D7-DDF779CCA12A}" type="presParOf" srcId="{69DFC702-EC1D-48A6-8B6B-4E9398848D07}" destId="{42D9BCDC-7AA9-41FC-8A4D-2B55EB62C892}" srcOrd="10" destOrd="0" presId="urn:microsoft.com/office/officeart/2005/8/layout/radial1"/>
    <dgm:cxn modelId="{7A3DA048-CED8-4248-AD7E-9C89B3DA730B}" type="presParOf" srcId="{69DFC702-EC1D-48A6-8B6B-4E9398848D07}" destId="{08E37636-34D6-4425-84FC-5F8AA233E97D}" srcOrd="11" destOrd="0" presId="urn:microsoft.com/office/officeart/2005/8/layout/radial1"/>
    <dgm:cxn modelId="{11471962-E4C5-4F85-9671-72720DFA7FD0}" type="presParOf" srcId="{08E37636-34D6-4425-84FC-5F8AA233E97D}" destId="{F75D5F70-6378-4A70-B6C1-B0A81A2F1025}" srcOrd="0" destOrd="0" presId="urn:microsoft.com/office/officeart/2005/8/layout/radial1"/>
    <dgm:cxn modelId="{7657D369-C322-4054-8C19-15EF9E90DE69}" type="presParOf" srcId="{69DFC702-EC1D-48A6-8B6B-4E9398848D07}" destId="{29D6D73A-9778-4F80-9EF2-57AC105B91B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7FFF2-7612-4A8B-8147-1982B55F458A}">
      <dsp:nvSpPr>
        <dsp:cNvPr id="0" name=""/>
        <dsp:cNvSpPr/>
      </dsp:nvSpPr>
      <dsp:spPr>
        <a:xfrm>
          <a:off x="6760061" y="1579321"/>
          <a:ext cx="854625" cy="2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8"/>
              </a:lnTo>
              <a:lnTo>
                <a:pt x="854625" y="204068"/>
              </a:lnTo>
              <a:lnTo>
                <a:pt x="854625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47404-19F0-4C2F-B47B-76CCAE4323AC}">
      <dsp:nvSpPr>
        <dsp:cNvPr id="0" name=""/>
        <dsp:cNvSpPr/>
      </dsp:nvSpPr>
      <dsp:spPr>
        <a:xfrm>
          <a:off x="6024703" y="1579321"/>
          <a:ext cx="735357" cy="299452"/>
        </a:xfrm>
        <a:custGeom>
          <a:avLst/>
          <a:gdLst/>
          <a:ahLst/>
          <a:cxnLst/>
          <a:rect l="0" t="0" r="0" b="0"/>
          <a:pathLst>
            <a:path>
              <a:moveTo>
                <a:pt x="735357" y="0"/>
              </a:moveTo>
              <a:lnTo>
                <a:pt x="735357" y="204068"/>
              </a:lnTo>
              <a:lnTo>
                <a:pt x="0" y="204068"/>
              </a:lnTo>
              <a:lnTo>
                <a:pt x="0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87127-CE22-4871-BBE3-768569838971}">
      <dsp:nvSpPr>
        <dsp:cNvPr id="0" name=""/>
        <dsp:cNvSpPr/>
      </dsp:nvSpPr>
      <dsp:spPr>
        <a:xfrm>
          <a:off x="5512599" y="876828"/>
          <a:ext cx="1247461" cy="2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8"/>
              </a:lnTo>
              <a:lnTo>
                <a:pt x="1247461" y="204068"/>
              </a:lnTo>
              <a:lnTo>
                <a:pt x="1247461" y="2994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ED76F-8849-44EB-ABD7-3727796B48EF}">
      <dsp:nvSpPr>
        <dsp:cNvPr id="0" name=""/>
        <dsp:cNvSpPr/>
      </dsp:nvSpPr>
      <dsp:spPr>
        <a:xfrm>
          <a:off x="3818069" y="1830100"/>
          <a:ext cx="629222" cy="2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8"/>
              </a:lnTo>
              <a:lnTo>
                <a:pt x="629222" y="204068"/>
              </a:lnTo>
              <a:lnTo>
                <a:pt x="629222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4BAC4-917F-40CA-9E2B-839A48EE01D8}">
      <dsp:nvSpPr>
        <dsp:cNvPr id="0" name=""/>
        <dsp:cNvSpPr/>
      </dsp:nvSpPr>
      <dsp:spPr>
        <a:xfrm>
          <a:off x="3095283" y="2783373"/>
          <a:ext cx="1736933" cy="2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8"/>
              </a:lnTo>
              <a:lnTo>
                <a:pt x="1736933" y="204068"/>
              </a:lnTo>
              <a:lnTo>
                <a:pt x="1736933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068C4-F258-414A-A2C7-B13C9407BEC9}">
      <dsp:nvSpPr>
        <dsp:cNvPr id="0" name=""/>
        <dsp:cNvSpPr/>
      </dsp:nvSpPr>
      <dsp:spPr>
        <a:xfrm>
          <a:off x="3049563" y="2783373"/>
          <a:ext cx="91440" cy="2994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068"/>
              </a:lnTo>
              <a:lnTo>
                <a:pt x="47944" y="204068"/>
              </a:lnTo>
              <a:lnTo>
                <a:pt x="47944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41847-F558-4A90-8C90-3165832C8E56}">
      <dsp:nvSpPr>
        <dsp:cNvPr id="0" name=""/>
        <dsp:cNvSpPr/>
      </dsp:nvSpPr>
      <dsp:spPr>
        <a:xfrm>
          <a:off x="1360574" y="4036912"/>
          <a:ext cx="629222" cy="2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8"/>
              </a:lnTo>
              <a:lnTo>
                <a:pt x="629222" y="204068"/>
              </a:lnTo>
              <a:lnTo>
                <a:pt x="629222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03B03-47B3-40C7-AA14-0CFB05C7294A}">
      <dsp:nvSpPr>
        <dsp:cNvPr id="0" name=""/>
        <dsp:cNvSpPr/>
      </dsp:nvSpPr>
      <dsp:spPr>
        <a:xfrm>
          <a:off x="517702" y="4036912"/>
          <a:ext cx="842872" cy="299452"/>
        </a:xfrm>
        <a:custGeom>
          <a:avLst/>
          <a:gdLst/>
          <a:ahLst/>
          <a:cxnLst/>
          <a:rect l="0" t="0" r="0" b="0"/>
          <a:pathLst>
            <a:path>
              <a:moveTo>
                <a:pt x="842872" y="0"/>
              </a:moveTo>
              <a:lnTo>
                <a:pt x="842872" y="204068"/>
              </a:lnTo>
              <a:lnTo>
                <a:pt x="0" y="204068"/>
              </a:lnTo>
              <a:lnTo>
                <a:pt x="0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BBC6E-F1B5-4442-9101-9B076683D7FF}">
      <dsp:nvSpPr>
        <dsp:cNvPr id="0" name=""/>
        <dsp:cNvSpPr/>
      </dsp:nvSpPr>
      <dsp:spPr>
        <a:xfrm>
          <a:off x="1360574" y="2783373"/>
          <a:ext cx="1734709" cy="299452"/>
        </a:xfrm>
        <a:custGeom>
          <a:avLst/>
          <a:gdLst/>
          <a:ahLst/>
          <a:cxnLst/>
          <a:rect l="0" t="0" r="0" b="0"/>
          <a:pathLst>
            <a:path>
              <a:moveTo>
                <a:pt x="1734709" y="0"/>
              </a:moveTo>
              <a:lnTo>
                <a:pt x="1734709" y="204068"/>
              </a:lnTo>
              <a:lnTo>
                <a:pt x="0" y="204068"/>
              </a:lnTo>
              <a:lnTo>
                <a:pt x="0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211D8-BD5B-4318-B85E-B83070F4A4AB}">
      <dsp:nvSpPr>
        <dsp:cNvPr id="0" name=""/>
        <dsp:cNvSpPr/>
      </dsp:nvSpPr>
      <dsp:spPr>
        <a:xfrm>
          <a:off x="3095283" y="1830100"/>
          <a:ext cx="722785" cy="299452"/>
        </a:xfrm>
        <a:custGeom>
          <a:avLst/>
          <a:gdLst/>
          <a:ahLst/>
          <a:cxnLst/>
          <a:rect l="0" t="0" r="0" b="0"/>
          <a:pathLst>
            <a:path>
              <a:moveTo>
                <a:pt x="722785" y="0"/>
              </a:moveTo>
              <a:lnTo>
                <a:pt x="722785" y="204068"/>
              </a:lnTo>
              <a:lnTo>
                <a:pt x="0" y="204068"/>
              </a:lnTo>
              <a:lnTo>
                <a:pt x="0" y="2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E5DA0-4EE0-43E4-BE36-4350E405D8E9}">
      <dsp:nvSpPr>
        <dsp:cNvPr id="0" name=""/>
        <dsp:cNvSpPr/>
      </dsp:nvSpPr>
      <dsp:spPr>
        <a:xfrm>
          <a:off x="3818069" y="876828"/>
          <a:ext cx="1694530" cy="299452"/>
        </a:xfrm>
        <a:custGeom>
          <a:avLst/>
          <a:gdLst/>
          <a:ahLst/>
          <a:cxnLst/>
          <a:rect l="0" t="0" r="0" b="0"/>
          <a:pathLst>
            <a:path>
              <a:moveTo>
                <a:pt x="1694530" y="0"/>
              </a:moveTo>
              <a:lnTo>
                <a:pt x="1694530" y="204068"/>
              </a:lnTo>
              <a:lnTo>
                <a:pt x="0" y="204068"/>
              </a:lnTo>
              <a:lnTo>
                <a:pt x="0" y="2994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7BA09-0A3A-48D8-97BA-743E50E871E9}">
      <dsp:nvSpPr>
        <dsp:cNvPr id="0" name=""/>
        <dsp:cNvSpPr/>
      </dsp:nvSpPr>
      <dsp:spPr>
        <a:xfrm>
          <a:off x="4997780" y="223009"/>
          <a:ext cx="1029637" cy="653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2AB76-6B3D-4EBF-83A8-60CF3C07A2BE}">
      <dsp:nvSpPr>
        <dsp:cNvPr id="0" name=""/>
        <dsp:cNvSpPr/>
      </dsp:nvSpPr>
      <dsp:spPr>
        <a:xfrm>
          <a:off x="5112184" y="331692"/>
          <a:ext cx="1029637" cy="653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31334" y="350842"/>
        <a:ext cx="991337" cy="615519"/>
      </dsp:txXfrm>
    </dsp:sp>
    <dsp:sp modelId="{0CE8BF44-2178-4B46-8066-6DEE3AFD724F}">
      <dsp:nvSpPr>
        <dsp:cNvPr id="0" name=""/>
        <dsp:cNvSpPr/>
      </dsp:nvSpPr>
      <dsp:spPr>
        <a:xfrm>
          <a:off x="3303250" y="1176281"/>
          <a:ext cx="1029637" cy="653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6790E-3740-4D56-B913-6030B2067CCC}">
      <dsp:nvSpPr>
        <dsp:cNvPr id="0" name=""/>
        <dsp:cNvSpPr/>
      </dsp:nvSpPr>
      <dsp:spPr>
        <a:xfrm>
          <a:off x="3417654" y="1284965"/>
          <a:ext cx="1029637" cy="653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r>
            <a:rPr lang="en-SG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6804" y="1304115"/>
        <a:ext cx="991337" cy="615519"/>
      </dsp:txXfrm>
    </dsp:sp>
    <dsp:sp modelId="{50D310A1-2647-4F5F-9924-B54FE573F197}">
      <dsp:nvSpPr>
        <dsp:cNvPr id="0" name=""/>
        <dsp:cNvSpPr/>
      </dsp:nvSpPr>
      <dsp:spPr>
        <a:xfrm>
          <a:off x="2580465" y="2129553"/>
          <a:ext cx="1029637" cy="653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0D7BB-639D-4657-902D-A40BB85898B2}">
      <dsp:nvSpPr>
        <dsp:cNvPr id="0" name=""/>
        <dsp:cNvSpPr/>
      </dsp:nvSpPr>
      <dsp:spPr>
        <a:xfrm>
          <a:off x="2694869" y="2238237"/>
          <a:ext cx="1029637" cy="653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r>
            <a:rPr lang="en-SG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14019" y="2257387"/>
        <a:ext cx="991337" cy="615519"/>
      </dsp:txXfrm>
    </dsp:sp>
    <dsp:sp modelId="{A3703703-186C-4DE9-B173-294A53240F1D}">
      <dsp:nvSpPr>
        <dsp:cNvPr id="0" name=""/>
        <dsp:cNvSpPr/>
      </dsp:nvSpPr>
      <dsp:spPr>
        <a:xfrm>
          <a:off x="581643" y="3082825"/>
          <a:ext cx="1557861" cy="954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1A5C0-8B1F-42C8-8A24-4100D403C962}">
      <dsp:nvSpPr>
        <dsp:cNvPr id="0" name=""/>
        <dsp:cNvSpPr/>
      </dsp:nvSpPr>
      <dsp:spPr>
        <a:xfrm>
          <a:off x="696047" y="3191509"/>
          <a:ext cx="1557861" cy="95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শাসনতান্ত্রিক</a:t>
          </a:r>
          <a:r>
            <a:rPr lang="en-SG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3991" y="3219453"/>
        <a:ext cx="1501973" cy="898198"/>
      </dsp:txXfrm>
    </dsp:sp>
    <dsp:sp modelId="{DC7750FF-30B2-4E0C-9B94-A2165F3A4C49}">
      <dsp:nvSpPr>
        <dsp:cNvPr id="0" name=""/>
        <dsp:cNvSpPr/>
      </dsp:nvSpPr>
      <dsp:spPr>
        <a:xfrm>
          <a:off x="2883" y="4336364"/>
          <a:ext cx="1029637" cy="653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4F057-9A1F-4CDD-873D-CD5FB9804C3B}">
      <dsp:nvSpPr>
        <dsp:cNvPr id="0" name=""/>
        <dsp:cNvSpPr/>
      </dsp:nvSpPr>
      <dsp:spPr>
        <a:xfrm>
          <a:off x="117287" y="4445048"/>
          <a:ext cx="1029637" cy="653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লিখিত</a:t>
          </a:r>
          <a:r>
            <a:rPr lang="en-SG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6437" y="4464198"/>
        <a:ext cx="991337" cy="615519"/>
      </dsp:txXfrm>
    </dsp:sp>
    <dsp:sp modelId="{C4AC5B52-F6AA-4947-BAEF-839726B46A98}">
      <dsp:nvSpPr>
        <dsp:cNvPr id="0" name=""/>
        <dsp:cNvSpPr/>
      </dsp:nvSpPr>
      <dsp:spPr>
        <a:xfrm>
          <a:off x="1261328" y="4336364"/>
          <a:ext cx="1456936" cy="660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0EDD4-987A-4E17-994C-E3905A4C5112}">
      <dsp:nvSpPr>
        <dsp:cNvPr id="0" name=""/>
        <dsp:cNvSpPr/>
      </dsp:nvSpPr>
      <dsp:spPr>
        <a:xfrm>
          <a:off x="1375733" y="4445048"/>
          <a:ext cx="1456936" cy="660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অলিখিত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95079" y="4464394"/>
        <a:ext cx="1418244" cy="621842"/>
      </dsp:txXfrm>
    </dsp:sp>
    <dsp:sp modelId="{66ECBD8F-3752-475E-AE42-2A941A51A58E}">
      <dsp:nvSpPr>
        <dsp:cNvPr id="0" name=""/>
        <dsp:cNvSpPr/>
      </dsp:nvSpPr>
      <dsp:spPr>
        <a:xfrm>
          <a:off x="2368313" y="3082825"/>
          <a:ext cx="1458388" cy="76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DF435-3658-4250-957F-72346A5BA8E5}">
      <dsp:nvSpPr>
        <dsp:cNvPr id="0" name=""/>
        <dsp:cNvSpPr/>
      </dsp:nvSpPr>
      <dsp:spPr>
        <a:xfrm>
          <a:off x="2482717" y="3191509"/>
          <a:ext cx="1458388" cy="761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প্রশাসনিক</a:t>
          </a:r>
          <a:r>
            <a:rPr lang="en-SG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05027" y="3213819"/>
        <a:ext cx="1413768" cy="717086"/>
      </dsp:txXfrm>
    </dsp:sp>
    <dsp:sp modelId="{CA579A14-951F-4367-8671-8BCC12BA7FFF}">
      <dsp:nvSpPr>
        <dsp:cNvPr id="0" name=""/>
        <dsp:cNvSpPr/>
      </dsp:nvSpPr>
      <dsp:spPr>
        <a:xfrm>
          <a:off x="4055509" y="3082825"/>
          <a:ext cx="1553413" cy="62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4D1F-0392-4512-962F-9E4CF043E445}">
      <dsp:nvSpPr>
        <dsp:cNvPr id="0" name=""/>
        <dsp:cNvSpPr/>
      </dsp:nvSpPr>
      <dsp:spPr>
        <a:xfrm>
          <a:off x="4169914" y="3191509"/>
          <a:ext cx="1553413" cy="620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ফৌজদারী</a:t>
          </a:r>
          <a:r>
            <a:rPr lang="en-SG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88078" y="3209673"/>
        <a:ext cx="1517085" cy="583852"/>
      </dsp:txXfrm>
    </dsp:sp>
    <dsp:sp modelId="{201140AC-6462-40E0-A43E-A1BC9A0C4FB0}">
      <dsp:nvSpPr>
        <dsp:cNvPr id="0" name=""/>
        <dsp:cNvSpPr/>
      </dsp:nvSpPr>
      <dsp:spPr>
        <a:xfrm>
          <a:off x="3838910" y="2129553"/>
          <a:ext cx="1216763" cy="621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3B087-6F3C-406E-9D43-3796DC06B6E9}">
      <dsp:nvSpPr>
        <dsp:cNvPr id="0" name=""/>
        <dsp:cNvSpPr/>
      </dsp:nvSpPr>
      <dsp:spPr>
        <a:xfrm>
          <a:off x="3953314" y="2238237"/>
          <a:ext cx="1216763" cy="62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বেসরকারি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71530" y="2256453"/>
        <a:ext cx="1180331" cy="585507"/>
      </dsp:txXfrm>
    </dsp:sp>
    <dsp:sp modelId="{5E761C5B-6C96-43D6-9F7E-EFD35D31EDBE}">
      <dsp:nvSpPr>
        <dsp:cNvPr id="0" name=""/>
        <dsp:cNvSpPr/>
      </dsp:nvSpPr>
      <dsp:spPr>
        <a:xfrm>
          <a:off x="5798174" y="1176281"/>
          <a:ext cx="1923773" cy="403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7CC03-97A9-4A07-A4E6-0C773A5348A4}">
      <dsp:nvSpPr>
        <dsp:cNvPr id="0" name=""/>
        <dsp:cNvSpPr/>
      </dsp:nvSpPr>
      <dsp:spPr>
        <a:xfrm>
          <a:off x="5912578" y="1284965"/>
          <a:ext cx="1923773" cy="40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আন্তর্জাতিক</a:t>
          </a:r>
          <a:r>
            <a:rPr lang="en-SG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24383" y="1296770"/>
        <a:ext cx="1900163" cy="379430"/>
      </dsp:txXfrm>
    </dsp:sp>
    <dsp:sp modelId="{A9226426-B235-498A-AFD3-B4AA2C3702C1}">
      <dsp:nvSpPr>
        <dsp:cNvPr id="0" name=""/>
        <dsp:cNvSpPr/>
      </dsp:nvSpPr>
      <dsp:spPr>
        <a:xfrm>
          <a:off x="5284481" y="1878774"/>
          <a:ext cx="1480443" cy="757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046DE-0CF5-48F3-AEEF-64BFCFF31994}">
      <dsp:nvSpPr>
        <dsp:cNvPr id="0" name=""/>
        <dsp:cNvSpPr/>
      </dsp:nvSpPr>
      <dsp:spPr>
        <a:xfrm>
          <a:off x="5398885" y="1987458"/>
          <a:ext cx="1480443" cy="7578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SG" sz="1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কেন্দ্রিক</a:t>
          </a:r>
          <a:r>
            <a:rPr lang="en-SG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আন্তর্জাতিক</a:t>
          </a:r>
          <a:r>
            <a:rPr lang="en-SG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21081" y="2009654"/>
        <a:ext cx="1436051" cy="713424"/>
      </dsp:txXfrm>
    </dsp:sp>
    <dsp:sp modelId="{C550DE93-EAE9-4CCB-8C59-5F11A24CA9B2}">
      <dsp:nvSpPr>
        <dsp:cNvPr id="0" name=""/>
        <dsp:cNvSpPr/>
      </dsp:nvSpPr>
      <dsp:spPr>
        <a:xfrm>
          <a:off x="6993733" y="1878774"/>
          <a:ext cx="1241907" cy="887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62088-D76A-4C0B-B450-CCF17AD3B7E6}">
      <dsp:nvSpPr>
        <dsp:cNvPr id="0" name=""/>
        <dsp:cNvSpPr/>
      </dsp:nvSpPr>
      <dsp:spPr>
        <a:xfrm>
          <a:off x="7108137" y="1987458"/>
          <a:ext cx="1241907" cy="887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r>
            <a:rPr lang="bn-IN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1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আন্তর্জাতিক</a:t>
          </a:r>
          <a:endParaRPr lang="en-US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34134" y="2013455"/>
        <a:ext cx="1189913" cy="835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DF9B7-4BDC-42FD-B103-441FF12503AE}">
      <dsp:nvSpPr>
        <dsp:cNvPr id="0" name=""/>
        <dsp:cNvSpPr/>
      </dsp:nvSpPr>
      <dsp:spPr>
        <a:xfrm>
          <a:off x="3110163" y="1956825"/>
          <a:ext cx="1486949" cy="148694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6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6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7922" y="2174584"/>
        <a:ext cx="1051431" cy="1051431"/>
      </dsp:txXfrm>
    </dsp:sp>
    <dsp:sp modelId="{2E7B3677-B187-4ACF-8F26-36127BED1208}">
      <dsp:nvSpPr>
        <dsp:cNvPr id="0" name=""/>
        <dsp:cNvSpPr/>
      </dsp:nvSpPr>
      <dsp:spPr>
        <a:xfrm rot="16200000">
          <a:off x="3628873" y="1714772"/>
          <a:ext cx="449529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449529" y="1728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42400" y="1720822"/>
        <a:ext cx="22476" cy="22476"/>
      </dsp:txXfrm>
    </dsp:sp>
    <dsp:sp modelId="{4FD9B127-BC14-49D4-A1E8-9550012AAB42}">
      <dsp:nvSpPr>
        <dsp:cNvPr id="0" name=""/>
        <dsp:cNvSpPr/>
      </dsp:nvSpPr>
      <dsp:spPr>
        <a:xfrm>
          <a:off x="3110163" y="20345"/>
          <a:ext cx="1486949" cy="148694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প্রথা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7922" y="238104"/>
        <a:ext cx="1051431" cy="1051431"/>
      </dsp:txXfrm>
    </dsp:sp>
    <dsp:sp modelId="{9B15EBDB-9FE8-4606-968F-3EFFBD471A7C}">
      <dsp:nvSpPr>
        <dsp:cNvPr id="0" name=""/>
        <dsp:cNvSpPr/>
      </dsp:nvSpPr>
      <dsp:spPr>
        <a:xfrm rot="19800000">
          <a:off x="4467393" y="2198891"/>
          <a:ext cx="449529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449529" y="1728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80920" y="2204941"/>
        <a:ext cx="22476" cy="22476"/>
      </dsp:txXfrm>
    </dsp:sp>
    <dsp:sp modelId="{44AC5C72-6220-45A7-B137-2598BEBF5AEE}">
      <dsp:nvSpPr>
        <dsp:cNvPr id="0" name=""/>
        <dsp:cNvSpPr/>
      </dsp:nvSpPr>
      <dsp:spPr>
        <a:xfrm>
          <a:off x="4787204" y="988585"/>
          <a:ext cx="1486949" cy="1486949"/>
        </a:xfrm>
        <a:prstGeom prst="ellipse">
          <a:avLst/>
        </a:prstGeom>
        <a:solidFill>
          <a:schemeClr val="accent3">
            <a:hueOff val="-286681"/>
            <a:satOff val="236"/>
            <a:lumOff val="-1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ধর্ম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04963" y="1206344"/>
        <a:ext cx="1051431" cy="1051431"/>
      </dsp:txXfrm>
    </dsp:sp>
    <dsp:sp modelId="{A42A1A6F-61E8-4381-81C8-3FBEAD3AB763}">
      <dsp:nvSpPr>
        <dsp:cNvPr id="0" name=""/>
        <dsp:cNvSpPr/>
      </dsp:nvSpPr>
      <dsp:spPr>
        <a:xfrm rot="1800000">
          <a:off x="4469060" y="3160911"/>
          <a:ext cx="424650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424650" y="1728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70769" y="3167583"/>
        <a:ext cx="21232" cy="21232"/>
      </dsp:txXfrm>
    </dsp:sp>
    <dsp:sp modelId="{87F714D2-0B4F-4A38-9E27-7F079125D21F}">
      <dsp:nvSpPr>
        <dsp:cNvPr id="0" name=""/>
        <dsp:cNvSpPr/>
      </dsp:nvSpPr>
      <dsp:spPr>
        <a:xfrm>
          <a:off x="4753621" y="2924641"/>
          <a:ext cx="1554114" cy="1487797"/>
        </a:xfrm>
        <a:prstGeom prst="ellipse">
          <a:avLst/>
        </a:prstGeom>
        <a:solidFill>
          <a:schemeClr val="accent3">
            <a:hueOff val="-573361"/>
            <a:satOff val="472"/>
            <a:lumOff val="-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বিচারালয়ের</a:t>
          </a:r>
          <a:r>
            <a:rPr lang="en-SG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সিদ্ধান্ত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81216" y="3142524"/>
        <a:ext cx="1098924" cy="1052031"/>
      </dsp:txXfrm>
    </dsp:sp>
    <dsp:sp modelId="{DFFBB0C3-6E77-44C7-8CF1-102FE83E2A13}">
      <dsp:nvSpPr>
        <dsp:cNvPr id="0" name=""/>
        <dsp:cNvSpPr/>
      </dsp:nvSpPr>
      <dsp:spPr>
        <a:xfrm rot="5400000">
          <a:off x="3628873" y="3651251"/>
          <a:ext cx="449529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449529" y="1728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42400" y="3657301"/>
        <a:ext cx="22476" cy="22476"/>
      </dsp:txXfrm>
    </dsp:sp>
    <dsp:sp modelId="{1BE4553A-0DAB-4E09-A435-F98D57643764}">
      <dsp:nvSpPr>
        <dsp:cNvPr id="0" name=""/>
        <dsp:cNvSpPr/>
      </dsp:nvSpPr>
      <dsp:spPr>
        <a:xfrm>
          <a:off x="3110163" y="3893304"/>
          <a:ext cx="1486949" cy="1486949"/>
        </a:xfrm>
        <a:prstGeom prst="ellipse">
          <a:avLst/>
        </a:prstGeom>
        <a:solidFill>
          <a:schemeClr val="accent3">
            <a:hueOff val="-860042"/>
            <a:satOff val="708"/>
            <a:lumOff val="-58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বিজ্ঞান</a:t>
          </a:r>
          <a:r>
            <a:rPr lang="en-SG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সম্মত</a:t>
          </a:r>
          <a:r>
            <a:rPr lang="en-SG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SG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আলোচনা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7922" y="4111063"/>
        <a:ext cx="1051431" cy="1051431"/>
      </dsp:txXfrm>
    </dsp:sp>
    <dsp:sp modelId="{03F216C1-7FEF-46F3-9EC9-3C6AA6172740}">
      <dsp:nvSpPr>
        <dsp:cNvPr id="0" name=""/>
        <dsp:cNvSpPr/>
      </dsp:nvSpPr>
      <dsp:spPr>
        <a:xfrm rot="9000000">
          <a:off x="2790353" y="3167131"/>
          <a:ext cx="449529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449529" y="1728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003880" y="3173181"/>
        <a:ext cx="22476" cy="22476"/>
      </dsp:txXfrm>
    </dsp:sp>
    <dsp:sp modelId="{42D9BCDC-7AA9-41FC-8A4D-2B55EB62C892}">
      <dsp:nvSpPr>
        <dsp:cNvPr id="0" name=""/>
        <dsp:cNvSpPr/>
      </dsp:nvSpPr>
      <dsp:spPr>
        <a:xfrm>
          <a:off x="1433123" y="2925064"/>
          <a:ext cx="1486949" cy="1486949"/>
        </a:xfrm>
        <a:prstGeom prst="ellipse">
          <a:avLst/>
        </a:prstGeom>
        <a:solidFill>
          <a:schemeClr val="accent3">
            <a:hueOff val="-1146722"/>
            <a:satOff val="944"/>
            <a:lumOff val="-78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ন্যায়বোধ</a:t>
          </a:r>
          <a:r>
            <a:rPr lang="en-SG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50882" y="3142823"/>
        <a:ext cx="1051431" cy="1051431"/>
      </dsp:txXfrm>
    </dsp:sp>
    <dsp:sp modelId="{08E37636-34D6-4425-84FC-5F8AA233E97D}">
      <dsp:nvSpPr>
        <dsp:cNvPr id="0" name=""/>
        <dsp:cNvSpPr/>
      </dsp:nvSpPr>
      <dsp:spPr>
        <a:xfrm rot="12600000">
          <a:off x="2790353" y="2198891"/>
          <a:ext cx="449529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449529" y="1728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003880" y="2204941"/>
        <a:ext cx="22476" cy="22476"/>
      </dsp:txXfrm>
    </dsp:sp>
    <dsp:sp modelId="{29D6D73A-9778-4F80-9EF2-57AC105B91B9}">
      <dsp:nvSpPr>
        <dsp:cNvPr id="0" name=""/>
        <dsp:cNvSpPr/>
      </dsp:nvSpPr>
      <dsp:spPr>
        <a:xfrm>
          <a:off x="1433123" y="988585"/>
          <a:ext cx="1486949" cy="1486949"/>
        </a:xfrm>
        <a:prstGeom prst="ellipse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আইনসভা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50882" y="1206344"/>
        <a:ext cx="1051431" cy="1051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1AFF5-A13C-4170-9072-7DBB6CAEB31C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FC2F5-52D6-48E8-AB6A-D417E37D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2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19-May-19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7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19-May-19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07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19-May-19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19-May-19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708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19-May-19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125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7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0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8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6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6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9D6-B3C5-40B4-AF77-711F5CFDC547}" type="datetimeFigureOut">
              <a:rPr lang="en-US" smtClean="0"/>
              <a:t>19-May-19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5F5A-685C-4967-AA0B-EFA9C7B8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5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55531-E975-4EFF-B55F-AFD34411F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19-May-19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25C97E-2368-4959-89E4-CFE0EA8928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  <p:sldLayoutId id="2147484106" r:id="rId13"/>
    <p:sldLayoutId id="2147484107" r:id="rId14"/>
    <p:sldLayoutId id="2147484108" r:id="rId15"/>
    <p:sldLayoutId id="21474841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89351"/>
            <a:ext cx="9036495" cy="67686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03554" y="57398"/>
            <a:ext cx="7136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ক্লাশে সবাইকে স্বাগতম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14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979712" y="0"/>
            <a:ext cx="5040560" cy="12687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63499152"/>
              </p:ext>
            </p:extLst>
          </p:nvPr>
        </p:nvGraphicFramePr>
        <p:xfrm>
          <a:off x="539552" y="1340768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07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37BA09-0A3A-48D8-97BA-743E50E87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D37BA09-0A3A-48D8-97BA-743E50E87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D37BA09-0A3A-48D8-97BA-743E50E87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FD37BA09-0A3A-48D8-97BA-743E50E871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52AB76-6B3D-4EBF-83A8-60CF3C07A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5C52AB76-6B3D-4EBF-83A8-60CF3C07A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5C52AB76-6B3D-4EBF-83A8-60CF3C07A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5C52AB76-6B3D-4EBF-83A8-60CF3C07A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1E5DA0-4EE0-43E4-BE36-4350E405D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4E1E5DA0-4EE0-43E4-BE36-4350E405D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4E1E5DA0-4EE0-43E4-BE36-4350E405D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4E1E5DA0-4EE0-43E4-BE36-4350E405D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E8BF44-2178-4B46-8066-6DEE3AFD7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0CE8BF44-2178-4B46-8066-6DEE3AFD7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0CE8BF44-2178-4B46-8066-6DEE3AFD7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0CE8BF44-2178-4B46-8066-6DEE3AFD7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A6790E-3740-4D56-B913-6030B2067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23A6790E-3740-4D56-B913-6030B2067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23A6790E-3740-4D56-B913-6030B2067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23A6790E-3740-4D56-B913-6030B2067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E87127-CE22-4871-BBE3-768569838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F4E87127-CE22-4871-BBE3-768569838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F4E87127-CE22-4871-BBE3-768569838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F4E87127-CE22-4871-BBE3-7685698389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761C5B-6C96-43D6-9F7E-EFD35D31E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5E761C5B-6C96-43D6-9F7E-EFD35D31E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5E761C5B-6C96-43D6-9F7E-EFD35D31E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5E761C5B-6C96-43D6-9F7E-EFD35D31E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07CC03-97A9-4A07-A4E6-0C773A534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DD07CC03-97A9-4A07-A4E6-0C773A534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DD07CC03-97A9-4A07-A4E6-0C773A534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DD07CC03-97A9-4A07-A4E6-0C773A534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E211D8-BD5B-4318-B85E-B83070F4A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2CE211D8-BD5B-4318-B85E-B83070F4A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2CE211D8-BD5B-4318-B85E-B83070F4A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2CE211D8-BD5B-4318-B85E-B83070F4A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310A1-2647-4F5F-9924-B54FE573F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50D310A1-2647-4F5F-9924-B54FE573F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50D310A1-2647-4F5F-9924-B54FE573F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50D310A1-2647-4F5F-9924-B54FE573F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30D7BB-639D-4657-902D-A40BB8589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E130D7BB-639D-4657-902D-A40BB8589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E130D7BB-639D-4657-902D-A40BB8589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dgm id="{E130D7BB-639D-4657-902D-A40BB8589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7ED76F-8849-44EB-ABD7-3727796B4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817ED76F-8849-44EB-ABD7-3727796B4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817ED76F-8849-44EB-ABD7-3727796B4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graphicEl>
                                              <a:dgm id="{817ED76F-8849-44EB-ABD7-3727796B4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1140AC-6462-40E0-A43E-A1BC9A0C4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201140AC-6462-40E0-A43E-A1BC9A0C4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201140AC-6462-40E0-A43E-A1BC9A0C4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graphicEl>
                                              <a:dgm id="{201140AC-6462-40E0-A43E-A1BC9A0C4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3B087-6F3C-406E-9D43-3796DC06B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4773B087-6F3C-406E-9D43-3796DC06B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4773B087-6F3C-406E-9D43-3796DC06B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graphicEl>
                                              <a:dgm id="{4773B087-6F3C-406E-9D43-3796DC06B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B47404-19F0-4C2F-B47B-76CCAE432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F2B47404-19F0-4C2F-B47B-76CCAE432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F2B47404-19F0-4C2F-B47B-76CCAE432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graphicEl>
                                              <a:dgm id="{F2B47404-19F0-4C2F-B47B-76CCAE432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226426-B235-498A-AFD3-B4AA2C37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A9226426-B235-498A-AFD3-B4AA2C37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A9226426-B235-498A-AFD3-B4AA2C37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A9226426-B235-498A-AFD3-B4AA2C370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046DE-0CF5-48F3-AEEF-64BFCFF31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D95046DE-0CF5-48F3-AEEF-64BFCFF31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D95046DE-0CF5-48F3-AEEF-64BFCFF31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graphicEl>
                                              <a:dgm id="{D95046DE-0CF5-48F3-AEEF-64BFCFF319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7FFF2-7612-4A8B-8147-1982B55F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9A47FFF2-7612-4A8B-8147-1982B55F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9A47FFF2-7612-4A8B-8147-1982B55F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dgm id="{9A47FFF2-7612-4A8B-8147-1982B55F4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0DE93-EAE9-4CCB-8C59-5F11A24CA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graphicEl>
                                              <a:dgm id="{C550DE93-EAE9-4CCB-8C59-5F11A24CA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C550DE93-EAE9-4CCB-8C59-5F11A24CA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graphicEl>
                                              <a:dgm id="{C550DE93-EAE9-4CCB-8C59-5F11A24CA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F62088-D76A-4C0B-B450-CCF17AD3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graphicEl>
                                              <a:dgm id="{43F62088-D76A-4C0B-B450-CCF17AD3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43F62088-D76A-4C0B-B450-CCF17AD3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graphicEl>
                                              <a:dgm id="{43F62088-D76A-4C0B-B450-CCF17AD3B7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5BBC6E-F1B5-4442-9101-9B076683D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B65BBC6E-F1B5-4442-9101-9B076683D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B65BBC6E-F1B5-4442-9101-9B076683D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graphicEl>
                                              <a:dgm id="{B65BBC6E-F1B5-4442-9101-9B076683D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703703-186C-4DE9-B173-294A53240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graphicEl>
                                              <a:dgm id="{A3703703-186C-4DE9-B173-294A53240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A3703703-186C-4DE9-B173-294A53240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graphicEl>
                                              <a:dgm id="{A3703703-186C-4DE9-B173-294A53240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C1A5C0-8B1F-42C8-8A24-4100D403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graphicEl>
                                              <a:dgm id="{44C1A5C0-8B1F-42C8-8A24-4100D403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graphicEl>
                                              <a:dgm id="{44C1A5C0-8B1F-42C8-8A24-4100D403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graphicEl>
                                              <a:dgm id="{44C1A5C0-8B1F-42C8-8A24-4100D403C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2068C4-F258-414A-A2C7-B13C9407B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graphicEl>
                                              <a:dgm id="{942068C4-F258-414A-A2C7-B13C9407B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graphicEl>
                                              <a:dgm id="{942068C4-F258-414A-A2C7-B13C9407B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graphicEl>
                                              <a:dgm id="{942068C4-F258-414A-A2C7-B13C9407BE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ECBD8F-3752-475E-AE42-2A941A51A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graphicEl>
                                              <a:dgm id="{66ECBD8F-3752-475E-AE42-2A941A51A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graphicEl>
                                              <a:dgm id="{66ECBD8F-3752-475E-AE42-2A941A51A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">
                                            <p:graphicEl>
                                              <a:dgm id="{66ECBD8F-3752-475E-AE42-2A941A51A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0DF435-3658-4250-957F-72346A5BA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graphicEl>
                                              <a:dgm id="{670DF435-3658-4250-957F-72346A5BA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graphicEl>
                                              <a:dgm id="{670DF435-3658-4250-957F-72346A5BA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">
                                            <p:graphicEl>
                                              <a:dgm id="{670DF435-3658-4250-957F-72346A5BA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34BAC4-917F-40CA-9E2B-839A48EE0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graphicEl>
                                              <a:dgm id="{B634BAC4-917F-40CA-9E2B-839A48EE0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graphicEl>
                                              <a:dgm id="{B634BAC4-917F-40CA-9E2B-839A48EE0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">
                                            <p:graphicEl>
                                              <a:dgm id="{B634BAC4-917F-40CA-9E2B-839A48EE01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579A14-951F-4367-8671-8BCC12BA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>
                                            <p:graphicEl>
                                              <a:dgm id="{CA579A14-951F-4367-8671-8BCC12BA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">
                                            <p:graphicEl>
                                              <a:dgm id="{CA579A14-951F-4367-8671-8BCC12BA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">
                                            <p:graphicEl>
                                              <a:dgm id="{CA579A14-951F-4367-8671-8BCC12BA7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CD4D1F-0392-4512-962F-9E4CF043E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>
                                            <p:graphicEl>
                                              <a:dgm id="{12CD4D1F-0392-4512-962F-9E4CF043E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graphicEl>
                                              <a:dgm id="{12CD4D1F-0392-4512-962F-9E4CF043E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">
                                            <p:graphicEl>
                                              <a:dgm id="{12CD4D1F-0392-4512-962F-9E4CF043E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203B03-47B3-40C7-AA14-0CFB05C7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">
                                            <p:graphicEl>
                                              <a:dgm id="{2B203B03-47B3-40C7-AA14-0CFB05C7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">
                                            <p:graphicEl>
                                              <a:dgm id="{2B203B03-47B3-40C7-AA14-0CFB05C7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">
                                            <p:graphicEl>
                                              <a:dgm id="{2B203B03-47B3-40C7-AA14-0CFB05C72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7750FF-30B2-4E0C-9B94-A2165F3A4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graphicEl>
                                              <a:dgm id="{DC7750FF-30B2-4E0C-9B94-A2165F3A4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>
                                            <p:graphicEl>
                                              <a:dgm id="{DC7750FF-30B2-4E0C-9B94-A2165F3A4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">
                                            <p:graphicEl>
                                              <a:dgm id="{DC7750FF-30B2-4E0C-9B94-A2165F3A4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14F057-9A1F-4CDD-873D-CD5FB9804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">
                                            <p:graphicEl>
                                              <a:dgm id="{3014F057-9A1F-4CDD-873D-CD5FB9804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graphicEl>
                                              <a:dgm id="{3014F057-9A1F-4CDD-873D-CD5FB9804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">
                                            <p:graphicEl>
                                              <a:dgm id="{3014F057-9A1F-4CDD-873D-CD5FB9804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B41847-F558-4A90-8C90-3165832C8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">
                                            <p:graphicEl>
                                              <a:dgm id="{2FB41847-F558-4A90-8C90-3165832C8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graphicEl>
                                              <a:dgm id="{2FB41847-F558-4A90-8C90-3165832C8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">
                                            <p:graphicEl>
                                              <a:dgm id="{2FB41847-F558-4A90-8C90-3165832C8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AC5B52-F6AA-4947-BAEF-839726B46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">
                                            <p:graphicEl>
                                              <a:dgm id="{C4AC5B52-F6AA-4947-BAEF-839726B46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">
                                            <p:graphicEl>
                                              <a:dgm id="{C4AC5B52-F6AA-4947-BAEF-839726B46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>
                                            <p:graphicEl>
                                              <a:dgm id="{C4AC5B52-F6AA-4947-BAEF-839726B46A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C0EDD4-987A-4E17-994C-E3905A4C5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">
                                            <p:graphicEl>
                                              <a:dgm id="{92C0EDD4-987A-4E17-994C-E3905A4C5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">
                                            <p:graphicEl>
                                              <a:dgm id="{92C0EDD4-987A-4E17-994C-E3905A4C5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">
                                            <p:graphicEl>
                                              <a:dgm id="{92C0EDD4-987A-4E17-994C-E3905A4C5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4">
                                            <p:graphicEl>
                                              <a:dgm id="{FD37BA09-0A3A-48D8-97BA-743E50E87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4">
                                            <p:graphicEl>
                                              <a:dgm id="{FD37BA09-0A3A-48D8-97BA-743E50E87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4">
                                            <p:graphicEl>
                                              <a:dgm id="{FD37BA09-0A3A-48D8-97BA-743E50E87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4">
                                            <p:graphicEl>
                                              <a:dgm id="{FD37BA09-0A3A-48D8-97BA-743E50E87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4">
                                            <p:graphicEl>
                                              <a:dgm id="{5C52AB76-6B3D-4EBF-83A8-60CF3C07A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4">
                                            <p:graphicEl>
                                              <a:dgm id="{5C52AB76-6B3D-4EBF-83A8-60CF3C07A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4">
                                            <p:graphicEl>
                                              <a:dgm id="{5C52AB76-6B3D-4EBF-83A8-60CF3C07A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4">
                                            <p:graphicEl>
                                              <a:dgm id="{5C52AB76-6B3D-4EBF-83A8-60CF3C07A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4">
                                            <p:graphicEl>
                                              <a:dgm id="{4E1E5DA0-4EE0-43E4-BE36-4350E405D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4">
                                            <p:graphicEl>
                                              <a:dgm id="{4E1E5DA0-4EE0-43E4-BE36-4350E405D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4">
                                            <p:graphicEl>
                                              <a:dgm id="{4E1E5DA0-4EE0-43E4-BE36-4350E405D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4">
                                            <p:graphicEl>
                                              <a:dgm id="{4E1E5DA0-4EE0-43E4-BE36-4350E405D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4">
                                            <p:graphicEl>
                                              <a:dgm id="{0CE8BF44-2178-4B46-8066-6DEE3AFD7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4">
                                            <p:graphicEl>
                                              <a:dgm id="{0CE8BF44-2178-4B46-8066-6DEE3AFD7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4">
                                            <p:graphicEl>
                                              <a:dgm id="{0CE8BF44-2178-4B46-8066-6DEE3AFD7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4">
                                            <p:graphicEl>
                                              <a:dgm id="{0CE8BF44-2178-4B46-8066-6DEE3AFD7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500" fill="hold"/>
                                        <p:tgtEl>
                                          <p:spTgt spid="4">
                                            <p:graphicEl>
                                              <a:dgm id="{23A6790E-3740-4D56-B913-6030B2067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4">
                                            <p:graphicEl>
                                              <a:dgm id="{23A6790E-3740-4D56-B913-6030B2067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4">
                                            <p:graphicEl>
                                              <a:dgm id="{23A6790E-3740-4D56-B913-6030B2067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4">
                                            <p:graphicEl>
                                              <a:dgm id="{23A6790E-3740-4D56-B913-6030B2067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4">
                                            <p:graphicEl>
                                              <a:dgm id="{F4E87127-CE22-4871-BBE3-768569838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4">
                                            <p:graphicEl>
                                              <a:dgm id="{F4E87127-CE22-4871-BBE3-768569838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4">
                                            <p:graphicEl>
                                              <a:dgm id="{F4E87127-CE22-4871-BBE3-768569838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4">
                                            <p:graphicEl>
                                              <a:dgm id="{F4E87127-CE22-4871-BBE3-768569838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4">
                                            <p:graphicEl>
                                              <a:dgm id="{5E761C5B-6C96-43D6-9F7E-EFD35D31E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4">
                                            <p:graphicEl>
                                              <a:dgm id="{5E761C5B-6C96-43D6-9F7E-EFD35D31E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4">
                                            <p:graphicEl>
                                              <a:dgm id="{5E761C5B-6C96-43D6-9F7E-EFD35D31E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4">
                                            <p:graphicEl>
                                              <a:dgm id="{5E761C5B-6C96-43D6-9F7E-EFD35D31E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4">
                                            <p:graphicEl>
                                              <a:dgm id="{DD07CC03-97A9-4A07-A4E6-0C773A534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4">
                                            <p:graphicEl>
                                              <a:dgm id="{DD07CC03-97A9-4A07-A4E6-0C773A534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4">
                                            <p:graphicEl>
                                              <a:dgm id="{DD07CC03-97A9-4A07-A4E6-0C773A534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4">
                                            <p:graphicEl>
                                              <a:dgm id="{DD07CC03-97A9-4A07-A4E6-0C773A534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4">
                                            <p:graphicEl>
                                              <a:dgm id="{2CE211D8-BD5B-4318-B85E-B83070F4A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4">
                                            <p:graphicEl>
                                              <a:dgm id="{2CE211D8-BD5B-4318-B85E-B83070F4A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4">
                                            <p:graphicEl>
                                              <a:dgm id="{2CE211D8-BD5B-4318-B85E-B83070F4A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4">
                                            <p:graphicEl>
                                              <a:dgm id="{2CE211D8-BD5B-4318-B85E-B83070F4A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4">
                                            <p:graphicEl>
                                              <a:dgm id="{50D310A1-2647-4F5F-9924-B54FE573F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4">
                                            <p:graphicEl>
                                              <a:dgm id="{50D310A1-2647-4F5F-9924-B54FE573F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4">
                                            <p:graphicEl>
                                              <a:dgm id="{50D310A1-2647-4F5F-9924-B54FE573F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4">
                                            <p:graphicEl>
                                              <a:dgm id="{50D310A1-2647-4F5F-9924-B54FE573F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4">
                                            <p:graphicEl>
                                              <a:dgm id="{E130D7BB-639D-4657-902D-A40BB8589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4">
                                            <p:graphicEl>
                                              <a:dgm id="{E130D7BB-639D-4657-902D-A40BB8589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4">
                                            <p:graphicEl>
                                              <a:dgm id="{E130D7BB-639D-4657-902D-A40BB8589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4">
                                            <p:graphicEl>
                                              <a:dgm id="{E130D7BB-639D-4657-902D-A40BB8589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4">
                                            <p:graphicEl>
                                              <a:dgm id="{817ED76F-8849-44EB-ABD7-3727796B4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4">
                                            <p:graphicEl>
                                              <a:dgm id="{817ED76F-8849-44EB-ABD7-3727796B4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4">
                                            <p:graphicEl>
                                              <a:dgm id="{817ED76F-8849-44EB-ABD7-3727796B4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4">
                                            <p:graphicEl>
                                              <a:dgm id="{817ED76F-8849-44EB-ABD7-3727796B4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4">
                                            <p:graphicEl>
                                              <a:dgm id="{201140AC-6462-40E0-A43E-A1BC9A0C4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4">
                                            <p:graphicEl>
                                              <a:dgm id="{201140AC-6462-40E0-A43E-A1BC9A0C4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4">
                                            <p:graphicEl>
                                              <a:dgm id="{201140AC-6462-40E0-A43E-A1BC9A0C4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4">
                                            <p:graphicEl>
                                              <a:dgm id="{201140AC-6462-40E0-A43E-A1BC9A0C4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4">
                                            <p:graphicEl>
                                              <a:dgm id="{4773B087-6F3C-406E-9D43-3796DC06B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4">
                                            <p:graphicEl>
                                              <a:dgm id="{4773B087-6F3C-406E-9D43-3796DC06B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4">
                                            <p:graphicEl>
                                              <a:dgm id="{4773B087-6F3C-406E-9D43-3796DC06B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4">
                                            <p:graphicEl>
                                              <a:dgm id="{4773B087-6F3C-406E-9D43-3796DC06B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4">
                                            <p:graphicEl>
                                              <a:dgm id="{F2B47404-19F0-4C2F-B47B-76CCAE432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4">
                                            <p:graphicEl>
                                              <a:dgm id="{F2B47404-19F0-4C2F-B47B-76CCAE432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4">
                                            <p:graphicEl>
                                              <a:dgm id="{F2B47404-19F0-4C2F-B47B-76CCAE432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4">
                                            <p:graphicEl>
                                              <a:dgm id="{F2B47404-19F0-4C2F-B47B-76CCAE432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4">
                                            <p:graphicEl>
                                              <a:dgm id="{A9226426-B235-498A-AFD3-B4AA2C37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4">
                                            <p:graphicEl>
                                              <a:dgm id="{A9226426-B235-498A-AFD3-B4AA2C37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4">
                                            <p:graphicEl>
                                              <a:dgm id="{A9226426-B235-498A-AFD3-B4AA2C37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4">
                                            <p:graphicEl>
                                              <a:dgm id="{A9226426-B235-498A-AFD3-B4AA2C37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4">
                                            <p:graphicEl>
                                              <a:dgm id="{D95046DE-0CF5-48F3-AEEF-64BFCFF31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4">
                                            <p:graphicEl>
                                              <a:dgm id="{D95046DE-0CF5-48F3-AEEF-64BFCFF31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4">
                                            <p:graphicEl>
                                              <a:dgm id="{D95046DE-0CF5-48F3-AEEF-64BFCFF31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4">
                                            <p:graphicEl>
                                              <a:dgm id="{D95046DE-0CF5-48F3-AEEF-64BFCFF31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4">
                                            <p:graphicEl>
                                              <a:dgm id="{9A47FFF2-7612-4A8B-8147-1982B55F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4">
                                            <p:graphicEl>
                                              <a:dgm id="{9A47FFF2-7612-4A8B-8147-1982B55F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4">
                                            <p:graphicEl>
                                              <a:dgm id="{9A47FFF2-7612-4A8B-8147-1982B55F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4">
                                            <p:graphicEl>
                                              <a:dgm id="{9A47FFF2-7612-4A8B-8147-1982B55F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7" dur="500" fill="hold"/>
                                        <p:tgtEl>
                                          <p:spTgt spid="4">
                                            <p:graphicEl>
                                              <a:dgm id="{C550DE93-EAE9-4CCB-8C59-5F11A24CA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4">
                                            <p:graphicEl>
                                              <a:dgm id="{C550DE93-EAE9-4CCB-8C59-5F11A24CA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4">
                                            <p:graphicEl>
                                              <a:dgm id="{C550DE93-EAE9-4CCB-8C59-5F11A24CA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4">
                                            <p:graphicEl>
                                              <a:dgm id="{C550DE93-EAE9-4CCB-8C59-5F11A24CA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2" dur="500" fill="hold"/>
                                        <p:tgtEl>
                                          <p:spTgt spid="4">
                                            <p:graphicEl>
                                              <a:dgm id="{43F62088-D76A-4C0B-B450-CCF17AD3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3" dur="500" fill="hold"/>
                                        <p:tgtEl>
                                          <p:spTgt spid="4">
                                            <p:graphicEl>
                                              <a:dgm id="{43F62088-D76A-4C0B-B450-CCF17AD3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4">
                                            <p:graphicEl>
                                              <a:dgm id="{43F62088-D76A-4C0B-B450-CCF17AD3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4">
                                            <p:graphicEl>
                                              <a:dgm id="{43F62088-D76A-4C0B-B450-CCF17AD3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4">
                                            <p:graphicEl>
                                              <a:dgm id="{B65BBC6E-F1B5-4442-9101-9B076683D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4">
                                            <p:graphicEl>
                                              <a:dgm id="{B65BBC6E-F1B5-4442-9101-9B076683D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4">
                                            <p:graphicEl>
                                              <a:dgm id="{B65BBC6E-F1B5-4442-9101-9B076683D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4">
                                            <p:graphicEl>
                                              <a:dgm id="{B65BBC6E-F1B5-4442-9101-9B076683D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4">
                                            <p:graphicEl>
                                              <a:dgm id="{A3703703-186C-4DE9-B173-294A53240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4">
                                            <p:graphicEl>
                                              <a:dgm id="{A3703703-186C-4DE9-B173-294A53240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4">
                                            <p:graphicEl>
                                              <a:dgm id="{A3703703-186C-4DE9-B173-294A53240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4">
                                            <p:graphicEl>
                                              <a:dgm id="{A3703703-186C-4DE9-B173-294A53240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4">
                                            <p:graphicEl>
                                              <a:dgm id="{44C1A5C0-8B1F-42C8-8A24-4100D403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4">
                                            <p:graphicEl>
                                              <a:dgm id="{44C1A5C0-8B1F-42C8-8A24-4100D403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4">
                                            <p:graphicEl>
                                              <a:dgm id="{44C1A5C0-8B1F-42C8-8A24-4100D403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4">
                                            <p:graphicEl>
                                              <a:dgm id="{44C1A5C0-8B1F-42C8-8A24-4100D403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4">
                                            <p:graphicEl>
                                              <a:dgm id="{942068C4-F258-414A-A2C7-B13C9407B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4">
                                            <p:graphicEl>
                                              <a:dgm id="{942068C4-F258-414A-A2C7-B13C9407B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4">
                                            <p:graphicEl>
                                              <a:dgm id="{942068C4-F258-414A-A2C7-B13C9407B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4">
                                            <p:graphicEl>
                                              <a:dgm id="{942068C4-F258-414A-A2C7-B13C9407B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4">
                                            <p:graphicEl>
                                              <a:dgm id="{66ECBD8F-3752-475E-AE42-2A941A51A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4">
                                            <p:graphicEl>
                                              <a:dgm id="{66ECBD8F-3752-475E-AE42-2A941A51A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4">
                                            <p:graphicEl>
                                              <a:dgm id="{66ECBD8F-3752-475E-AE42-2A941A51A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4">
                                            <p:graphicEl>
                                              <a:dgm id="{66ECBD8F-3752-475E-AE42-2A941A51A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4">
                                            <p:graphicEl>
                                              <a:dgm id="{670DF435-3658-4250-957F-72346A5BA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4">
                                            <p:graphicEl>
                                              <a:dgm id="{670DF435-3658-4250-957F-72346A5BA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4">
                                            <p:graphicEl>
                                              <a:dgm id="{670DF435-3658-4250-957F-72346A5BA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4">
                                            <p:graphicEl>
                                              <a:dgm id="{670DF435-3658-4250-957F-72346A5BA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4">
                                            <p:graphicEl>
                                              <a:dgm id="{B634BAC4-917F-40CA-9E2B-839A48EE0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4">
                                            <p:graphicEl>
                                              <a:dgm id="{B634BAC4-917F-40CA-9E2B-839A48EE0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4">
                                            <p:graphicEl>
                                              <a:dgm id="{B634BAC4-917F-40CA-9E2B-839A48EE0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4">
                                            <p:graphicEl>
                                              <a:dgm id="{B634BAC4-917F-40CA-9E2B-839A48EE0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4">
                                            <p:graphicEl>
                                              <a:dgm id="{CA579A14-951F-4367-8671-8BCC12BA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4">
                                            <p:graphicEl>
                                              <a:dgm id="{CA579A14-951F-4367-8671-8BCC12BA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4">
                                            <p:graphicEl>
                                              <a:dgm id="{CA579A14-951F-4367-8671-8BCC12BA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4">
                                            <p:graphicEl>
                                              <a:dgm id="{CA579A14-951F-4367-8671-8BCC12BA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4">
                                            <p:graphicEl>
                                              <a:dgm id="{12CD4D1F-0392-4512-962F-9E4CF043E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4">
                                            <p:graphicEl>
                                              <a:dgm id="{12CD4D1F-0392-4512-962F-9E4CF043E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4">
                                            <p:graphicEl>
                                              <a:dgm id="{12CD4D1F-0392-4512-962F-9E4CF043E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4">
                                            <p:graphicEl>
                                              <a:dgm id="{12CD4D1F-0392-4512-962F-9E4CF043E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4">
                                            <p:graphicEl>
                                              <a:dgm id="{2B203B03-47B3-40C7-AA14-0CFB05C7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4">
                                            <p:graphicEl>
                                              <a:dgm id="{2B203B03-47B3-40C7-AA14-0CFB05C7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4">
                                            <p:graphicEl>
                                              <a:dgm id="{2B203B03-47B3-40C7-AA14-0CFB05C7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4">
                                            <p:graphicEl>
                                              <a:dgm id="{2B203B03-47B3-40C7-AA14-0CFB05C7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4">
                                            <p:graphicEl>
                                              <a:dgm id="{DC7750FF-30B2-4E0C-9B94-A2165F3A4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4">
                                            <p:graphicEl>
                                              <a:dgm id="{DC7750FF-30B2-4E0C-9B94-A2165F3A4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4">
                                            <p:graphicEl>
                                              <a:dgm id="{DC7750FF-30B2-4E0C-9B94-A2165F3A4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4">
                                            <p:graphicEl>
                                              <a:dgm id="{DC7750FF-30B2-4E0C-9B94-A2165F3A4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4">
                                            <p:graphicEl>
                                              <a:dgm id="{3014F057-9A1F-4CDD-873D-CD5FB9804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4">
                                            <p:graphicEl>
                                              <a:dgm id="{3014F057-9A1F-4CDD-873D-CD5FB9804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4">
                                            <p:graphicEl>
                                              <a:dgm id="{3014F057-9A1F-4CDD-873D-CD5FB9804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4">
                                            <p:graphicEl>
                                              <a:dgm id="{3014F057-9A1F-4CDD-873D-CD5FB9804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7" dur="500" fill="hold"/>
                                        <p:tgtEl>
                                          <p:spTgt spid="4">
                                            <p:graphicEl>
                                              <a:dgm id="{2FB41847-F558-4A90-8C90-3165832C8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8" dur="500" fill="hold"/>
                                        <p:tgtEl>
                                          <p:spTgt spid="4">
                                            <p:graphicEl>
                                              <a:dgm id="{2FB41847-F558-4A90-8C90-3165832C8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4">
                                            <p:graphicEl>
                                              <a:dgm id="{2FB41847-F558-4A90-8C90-3165832C8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4">
                                            <p:graphicEl>
                                              <a:dgm id="{2FB41847-F558-4A90-8C90-3165832C8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4">
                                            <p:graphicEl>
                                              <a:dgm id="{C4AC5B52-F6AA-4947-BAEF-839726B46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4">
                                            <p:graphicEl>
                                              <a:dgm id="{C4AC5B52-F6AA-4947-BAEF-839726B46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4">
                                            <p:graphicEl>
                                              <a:dgm id="{C4AC5B52-F6AA-4947-BAEF-839726B46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4">
                                            <p:graphicEl>
                                              <a:dgm id="{C4AC5B52-F6AA-4947-BAEF-839726B46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4">
                                            <p:graphicEl>
                                              <a:dgm id="{92C0EDD4-987A-4E17-994C-E3905A4C5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4">
                                            <p:graphicEl>
                                              <a:dgm id="{92C0EDD4-987A-4E17-994C-E3905A4C5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4">
                                            <p:graphicEl>
                                              <a:dgm id="{92C0EDD4-987A-4E17-994C-E3905A4C5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4">
                                            <p:graphicEl>
                                              <a:dgm id="{92C0EDD4-987A-4E17-994C-E3905A4C5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 uiExpand="1">
        <p:bldSub>
          <a:bldDgm bld="lvlOne"/>
        </p:bldSub>
      </p:bldGraphic>
      <p:bldGraphic spid="4" grpId="1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332656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27665620"/>
              </p:ext>
            </p:extLst>
          </p:nvPr>
        </p:nvGraphicFramePr>
        <p:xfrm>
          <a:off x="647564" y="1340768"/>
          <a:ext cx="77408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005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D6D73A-9778-4F80-9EF2-57AC105B9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29D6D73A-9778-4F80-9EF2-57AC105B9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29D6D73A-9778-4F80-9EF2-57AC105B9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D9BCDC-7AA9-41FC-8A4D-2B55EB62C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42D9BCDC-7AA9-41FC-8A4D-2B55EB62C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42D9BCDC-7AA9-41FC-8A4D-2B55EB62C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E4553A-0DAB-4E09-A435-F98D57643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1BE4553A-0DAB-4E09-A435-F98D57643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1BE4553A-0DAB-4E09-A435-F98D57643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F714D2-0B4F-4A38-9E27-7F079125D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87F714D2-0B4F-4A38-9E27-7F079125D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87F714D2-0B4F-4A38-9E27-7F079125D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AC5C72-6220-45A7-B137-2598BEBF5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44AC5C72-6220-45A7-B137-2598BEBF5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44AC5C72-6220-45A7-B137-2598BEBF5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D9B127-BC14-49D4-A1E8-9550012AA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4FD9B127-BC14-49D4-A1E8-9550012AA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4FD9B127-BC14-49D4-A1E8-9550012AA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E37636-34D6-4425-84FC-5F8AA233E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08E37636-34D6-4425-84FC-5F8AA233E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08E37636-34D6-4425-84FC-5F8AA233E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F216C1-7FEF-46F3-9EC9-3C6AA6172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03F216C1-7FEF-46F3-9EC9-3C6AA6172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03F216C1-7FEF-46F3-9EC9-3C6AA6172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FBB0C3-6E77-44C7-8CF1-102FE83E2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DFFBB0C3-6E77-44C7-8CF1-102FE83E2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DFFBB0C3-6E77-44C7-8CF1-102FE83E2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2A1A6F-61E8-4381-81C8-3FBEAD3AB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A42A1A6F-61E8-4381-81C8-3FBEAD3AB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A42A1A6F-61E8-4381-81C8-3FBEAD3AB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15EBDB-9FE8-4606-968F-3EFFBD471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graphicEl>
                                              <a:dgm id="{9B15EBDB-9FE8-4606-968F-3EFFBD471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9B15EBDB-9FE8-4606-968F-3EFFBD471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7B3677-B187-4ACF-8F26-36127BED1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2E7B3677-B187-4ACF-8F26-36127BED1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2E7B3677-B187-4ACF-8F26-36127BED1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ADF9B7-4BDC-42FD-B103-441FF1250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37ADF9B7-4BDC-42FD-B103-441FF1250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dgm id="{37ADF9B7-4BDC-42FD-B103-441FF1250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Graphic spid="3" grpId="0" uiExpand="1">
        <p:bldSub>
          <a:bldDgm bld="one" rev="1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016260" y="332656"/>
            <a:ext cx="3240360" cy="1296144"/>
          </a:xfrm>
          <a:prstGeom prst="wave">
            <a:avLst>
              <a:gd name="adj1" fmla="val 12500"/>
              <a:gd name="adj2" fmla="val -117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endParaRPr lang="en-US" sz="4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6349" y="2492896"/>
            <a:ext cx="56717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 আইন মান‌‌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2987824" y="4167219"/>
            <a:ext cx="3268796" cy="8640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4435" y="478413"/>
            <a:ext cx="2214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1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627784" y="116632"/>
            <a:ext cx="3672408" cy="1008112"/>
          </a:xfrm>
          <a:prstGeom prst="ribbon">
            <a:avLst>
              <a:gd name="adj1" fmla="val 16667"/>
              <a:gd name="adj2" fmla="val 6849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146" y="1485079"/>
            <a:ext cx="8947248" cy="54984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2000" dirty="0"/>
          </a:p>
          <a:p>
            <a:r>
              <a:rPr lang="bn-IN" sz="2000" dirty="0" smtClean="0"/>
              <a:t>  </a:t>
            </a:r>
          </a:p>
          <a:p>
            <a:endParaRPr lang="bn-IN" sz="2000" b="1" dirty="0"/>
          </a:p>
          <a:p>
            <a:r>
              <a:rPr lang="bn-IN" sz="2000" dirty="0" smtClean="0"/>
              <a:t>  </a:t>
            </a:r>
          </a:p>
          <a:p>
            <a:endParaRPr lang="bn-IN" sz="2000" dirty="0"/>
          </a:p>
          <a:p>
            <a:r>
              <a:rPr lang="bn-IN" sz="2000" dirty="0" smtClean="0"/>
              <a:t>  </a:t>
            </a:r>
            <a:endParaRPr lang="en-US" sz="2000" dirty="0" smtClean="0"/>
          </a:p>
          <a:p>
            <a:endParaRPr lang="bn-IN" sz="2000" b="1" dirty="0"/>
          </a:p>
          <a:p>
            <a:r>
              <a:rPr lang="bn-IN" sz="2000" dirty="0" smtClean="0"/>
              <a:t> </a:t>
            </a: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415" y="283295"/>
            <a:ext cx="15231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 rot="20749476">
            <a:off x="155419" y="5306789"/>
            <a:ext cx="561390" cy="46111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0749476">
            <a:off x="1451562" y="4296047"/>
            <a:ext cx="561390" cy="46111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79920" y="3439517"/>
            <a:ext cx="561390" cy="46111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20749476">
            <a:off x="371443" y="2589127"/>
            <a:ext cx="561390" cy="46111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20749476">
            <a:off x="4137233" y="1753463"/>
            <a:ext cx="561390" cy="46111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25683" y="1485079"/>
            <a:ext cx="7933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দৃষ্টিতে সকলে সমান উক্তিটি কার?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লর্ড ব্রাইস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 এম হোয়াইট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 ডাইসি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এফ আই গ্লাউড</a:t>
            </a: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55696" y="2310694"/>
            <a:ext cx="68387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অপরাধীকে শাস্তি দেওয়ার জন্য নিচের কোন আইন প্রয়োগ করা হয়?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ফৌজদারী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দেওয়ানী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সাংবিধানিক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41261" y="3126557"/>
            <a:ext cx="7114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ইংরেজি প্রতিশব্দ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‘Law’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 নিচের কোন ভাষা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গ্রিস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(খ)ল্যাটিন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(গ) টিউটনিক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জার্মান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5683" y="4005064"/>
            <a:ext cx="54312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 আইনের উৎস নয়?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আমলাতন্ত্র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আইনসভা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প্রথা </a:t>
            </a: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6071" y="4981237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অধ‌্যাপক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হল্যান্ডের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৬টি   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0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/>
      <p:bldP spid="8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907704" y="188640"/>
            <a:ext cx="5472608" cy="115212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539552" y="2492896"/>
            <a:ext cx="7848872" cy="1296144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প্রকারভেদ ব্যাখ্যা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0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P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68" y="0"/>
            <a:ext cx="9090632" cy="6741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573016"/>
            <a:ext cx="288032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1601" y="476672"/>
            <a:ext cx="7395160" cy="1310858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algn="ctr"/>
            <a:r>
              <a:rPr lang="bn-IN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757459"/>
            <a:ext cx="3888432" cy="911934"/>
          </a:xfrm>
        </p:spPr>
        <p:txBody>
          <a:bodyPr>
            <a:noAutofit/>
          </a:bodyPr>
          <a:lstStyle/>
          <a:p>
            <a:pPr algn="ctr"/>
            <a:endParaRPr lang="en-SG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SG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SG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435" y="2852936"/>
            <a:ext cx="3602533" cy="2520280"/>
          </a:xfrm>
          <a:noFill/>
          <a:ln w="31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 মোঃ শামীম মিয়া</a:t>
            </a:r>
          </a:p>
          <a:p>
            <a:pPr marL="0" indent="0">
              <a:buNone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পদবীঃ প্রভাষক, রাষ্ট্রবিজ্ঞান</a:t>
            </a:r>
            <a:endParaRPr lang="en-SG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কটিয়াদী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SG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কটিয়াদী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০১৭২১৪৪৬৪০৪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SG" sz="2400" dirty="0" err="1" smtClean="0"/>
              <a:t>ইমেল</a:t>
            </a:r>
            <a:r>
              <a:rPr lang="en-SG" sz="2400" dirty="0" smtClean="0"/>
              <a:t>-</a:t>
            </a:r>
            <a:r>
              <a:rPr lang="bn-IN" sz="2400" dirty="0" smtClean="0"/>
              <a:t> </a:t>
            </a:r>
            <a:r>
              <a:rPr lang="en-US" sz="2400" dirty="0" smtClean="0"/>
              <a:t>-</a:t>
            </a:r>
            <a:r>
              <a:rPr lang="en-SG" sz="2400" dirty="0" smtClean="0"/>
              <a:t>shamimm</a:t>
            </a:r>
            <a:r>
              <a:rPr lang="en-S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r>
              <a:rPr lang="en-SG" sz="2400" dirty="0" smtClean="0"/>
              <a:t>@gmail.com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6056" y="1988840"/>
            <a:ext cx="3157742" cy="680553"/>
          </a:xfrm>
        </p:spPr>
        <p:txBody>
          <a:bodyPr>
            <a:noAutofit/>
          </a:bodyPr>
          <a:lstStyle/>
          <a:p>
            <a:pPr algn="ctr"/>
            <a:r>
              <a:rPr lang="en-SG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SG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8103" y="2852936"/>
            <a:ext cx="2858657" cy="2160239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SG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SG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অধ্যায়ের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মূল্যবোধ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SG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SG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্য </a:t>
            </a:r>
            <a:endParaRPr lang="en-SG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build="p" animBg="1"/>
      <p:bldP spid="5" grpId="0" build="p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4532" y="404664"/>
            <a:ext cx="3997748" cy="83099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 সদস্য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1" y="1268969"/>
            <a:ext cx="4512477" cy="42602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539" y="1268968"/>
            <a:ext cx="3756901" cy="426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6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07" y="537592"/>
            <a:ext cx="7634809" cy="875184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বিষয়ক বিভিন্ন গ্রন্থ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4213186" cy="526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7989"/>
            <a:ext cx="404806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2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2770331"/>
            <a:ext cx="7543800" cy="1450757"/>
          </a:xfrm>
          <a:prstGeom prst="downArrowCallout">
            <a:avLst>
              <a:gd name="adj1" fmla="val 20128"/>
              <a:gd name="adj2" fmla="val 79204"/>
              <a:gd name="adj3" fmla="val 22853"/>
              <a:gd name="adj4" fmla="val 70225"/>
            </a:avLst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SG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SG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SG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SG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SG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SG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SG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21706"/>
            <a:ext cx="9015117" cy="923330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96" y="2420888"/>
            <a:ext cx="9015117" cy="715581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405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1633300"/>
            <a:ext cx="9034427" cy="715581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…….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38" y="3212976"/>
            <a:ext cx="9015117" cy="715581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405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.আইনের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ব‌্যাখ‌্যা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96" y="4005064"/>
            <a:ext cx="9015117" cy="715581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405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.আইনের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637" y="4797152"/>
            <a:ext cx="9015117" cy="715581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SG" sz="40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9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9702" y="273422"/>
            <a:ext cx="3070072" cy="92333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628800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শব্দগত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অর্থঃ আইনের সাধারণ অর্থ হলো নিয়মকানুন বা বিধিবিধান। আইন ফার্সি শব্দ।</a:t>
            </a:r>
          </a:p>
          <a:p>
            <a:pPr algn="just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 ইংরেজি প্রতিশব্দ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 Law’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 এসেছে টিউটনিক ভাষার মূল শব্দ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Lag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থেকে। যার অর্থ স্থির বা অপরিবর্তনীয় এবং সবক্ষেত্রে সমভাবে প্রযোজ্য।</a:t>
            </a:r>
          </a:p>
        </p:txBody>
      </p:sp>
    </p:spTree>
    <p:extLst>
      <p:ext uri="{BB962C8B-B14F-4D97-AF65-F5344CB8AC3E}">
        <p14:creationId xmlns:p14="http://schemas.microsoft.com/office/powerpoint/2010/main" val="40853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37" y="1972494"/>
            <a:ext cx="4083872" cy="41025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532788"/>
            <a:ext cx="3816424" cy="45422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39752" y="332656"/>
            <a:ext cx="40880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সদস্য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359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448225"/>
            <a:ext cx="7992889" cy="52211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31640" y="332656"/>
            <a:ext cx="67687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কর্মশালা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2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2350</TotalTime>
  <Words>330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NikoshBAN</vt:lpstr>
      <vt:lpstr>Times New Roman</vt:lpstr>
      <vt:lpstr>Trebuchet MS</vt:lpstr>
      <vt:lpstr>Vrinda</vt:lpstr>
      <vt:lpstr>Wingdings 3</vt:lpstr>
      <vt:lpstr>Facet</vt:lpstr>
      <vt:lpstr>PowerPoint Presentation</vt:lpstr>
      <vt:lpstr> পরিচিতি</vt:lpstr>
      <vt:lpstr>PowerPoint Presentation</vt:lpstr>
      <vt:lpstr>আইন বিষয়ক বিভিন্ন গ্রন্থ</vt:lpstr>
      <vt:lpstr> আজকের পাঠঃ আইন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HP</cp:lastModifiedBy>
  <cp:revision>824</cp:revision>
  <dcterms:created xsi:type="dcterms:W3CDTF">2013-06-03T19:14:10Z</dcterms:created>
  <dcterms:modified xsi:type="dcterms:W3CDTF">2019-05-19T06:01:11Z</dcterms:modified>
</cp:coreProperties>
</file>